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 id="2147483672" r:id="rId2"/>
    <p:sldMasterId id="2147483897" r:id="rId3"/>
    <p:sldMasterId id="2147483902" r:id="rId4"/>
    <p:sldMasterId id="2147483914" r:id="rId5"/>
  </p:sldMasterIdLst>
  <p:notesMasterIdLst>
    <p:notesMasterId r:id="rId125"/>
  </p:notesMasterIdLst>
  <p:sldIdLst>
    <p:sldId id="268" r:id="rId6"/>
    <p:sldId id="8616" r:id="rId7"/>
    <p:sldId id="13335" r:id="rId8"/>
    <p:sldId id="5330" r:id="rId9"/>
    <p:sldId id="8617" r:id="rId10"/>
    <p:sldId id="8618" r:id="rId11"/>
    <p:sldId id="8619" r:id="rId12"/>
    <p:sldId id="8620" r:id="rId13"/>
    <p:sldId id="8621" r:id="rId14"/>
    <p:sldId id="8622" r:id="rId15"/>
    <p:sldId id="13344" r:id="rId16"/>
    <p:sldId id="13345" r:id="rId17"/>
    <p:sldId id="8625" r:id="rId18"/>
    <p:sldId id="8626" r:id="rId19"/>
    <p:sldId id="11379" r:id="rId20"/>
    <p:sldId id="7788" r:id="rId21"/>
    <p:sldId id="13346" r:id="rId22"/>
    <p:sldId id="13347" r:id="rId23"/>
    <p:sldId id="7818" r:id="rId24"/>
    <p:sldId id="7819" r:id="rId25"/>
    <p:sldId id="13301" r:id="rId26"/>
    <p:sldId id="13302" r:id="rId27"/>
    <p:sldId id="13303" r:id="rId28"/>
    <p:sldId id="13304" r:id="rId29"/>
    <p:sldId id="13305" r:id="rId30"/>
    <p:sldId id="13306" r:id="rId31"/>
    <p:sldId id="13308" r:id="rId32"/>
    <p:sldId id="13310" r:id="rId33"/>
    <p:sldId id="13309" r:id="rId34"/>
    <p:sldId id="13311" r:id="rId35"/>
    <p:sldId id="4754" r:id="rId36"/>
    <p:sldId id="10019" r:id="rId37"/>
    <p:sldId id="13313" r:id="rId38"/>
    <p:sldId id="13314" r:id="rId39"/>
    <p:sldId id="13315" r:id="rId40"/>
    <p:sldId id="13340" r:id="rId41"/>
    <p:sldId id="10260" r:id="rId42"/>
    <p:sldId id="10261" r:id="rId43"/>
    <p:sldId id="13341" r:id="rId44"/>
    <p:sldId id="10266" r:id="rId45"/>
    <p:sldId id="13343" r:id="rId46"/>
    <p:sldId id="8738" r:id="rId47"/>
    <p:sldId id="8739" r:id="rId48"/>
    <p:sldId id="8740" r:id="rId49"/>
    <p:sldId id="8741" r:id="rId50"/>
    <p:sldId id="8742" r:id="rId51"/>
    <p:sldId id="13317" r:id="rId52"/>
    <p:sldId id="13318" r:id="rId53"/>
    <p:sldId id="13319" r:id="rId54"/>
    <p:sldId id="13320" r:id="rId55"/>
    <p:sldId id="13342" r:id="rId56"/>
    <p:sldId id="13322" r:id="rId57"/>
    <p:sldId id="13351" r:id="rId58"/>
    <p:sldId id="13324" r:id="rId59"/>
    <p:sldId id="13325" r:id="rId60"/>
    <p:sldId id="13326" r:id="rId61"/>
    <p:sldId id="13332" r:id="rId62"/>
    <p:sldId id="7637" r:id="rId63"/>
    <p:sldId id="7782" r:id="rId64"/>
    <p:sldId id="7641" r:id="rId65"/>
    <p:sldId id="7642" r:id="rId66"/>
    <p:sldId id="7643" r:id="rId67"/>
    <p:sldId id="13336" r:id="rId68"/>
    <p:sldId id="13307" r:id="rId69"/>
    <p:sldId id="8717" r:id="rId70"/>
    <p:sldId id="12387" r:id="rId71"/>
    <p:sldId id="8718" r:id="rId72"/>
    <p:sldId id="8719" r:id="rId73"/>
    <p:sldId id="8720" r:id="rId74"/>
    <p:sldId id="8721" r:id="rId75"/>
    <p:sldId id="8722" r:id="rId76"/>
    <p:sldId id="12388" r:id="rId77"/>
    <p:sldId id="8725" r:id="rId78"/>
    <p:sldId id="7690" r:id="rId79"/>
    <p:sldId id="9386" r:id="rId80"/>
    <p:sldId id="9387" r:id="rId81"/>
    <p:sldId id="9388" r:id="rId82"/>
    <p:sldId id="13352" r:id="rId83"/>
    <p:sldId id="13353" r:id="rId84"/>
    <p:sldId id="13354" r:id="rId85"/>
    <p:sldId id="9392" r:id="rId86"/>
    <p:sldId id="9393" r:id="rId87"/>
    <p:sldId id="10944" r:id="rId88"/>
    <p:sldId id="9396" r:id="rId89"/>
    <p:sldId id="9397" r:id="rId90"/>
    <p:sldId id="9398" r:id="rId91"/>
    <p:sldId id="9394" r:id="rId92"/>
    <p:sldId id="5654" r:id="rId93"/>
    <p:sldId id="7699" r:id="rId94"/>
    <p:sldId id="7698" r:id="rId95"/>
    <p:sldId id="8517" r:id="rId96"/>
    <p:sldId id="13333" r:id="rId97"/>
    <p:sldId id="13350" r:id="rId98"/>
    <p:sldId id="13349" r:id="rId99"/>
    <p:sldId id="6935" r:id="rId100"/>
    <p:sldId id="3247" r:id="rId101"/>
    <p:sldId id="10352" r:id="rId102"/>
    <p:sldId id="10353" r:id="rId103"/>
    <p:sldId id="3249" r:id="rId104"/>
    <p:sldId id="6821" r:id="rId105"/>
    <p:sldId id="3250" r:id="rId106"/>
    <p:sldId id="6828" r:id="rId107"/>
    <p:sldId id="3251" r:id="rId108"/>
    <p:sldId id="10354" r:id="rId109"/>
    <p:sldId id="10355" r:id="rId110"/>
    <p:sldId id="3253" r:id="rId111"/>
    <p:sldId id="6825" r:id="rId112"/>
    <p:sldId id="3254" r:id="rId113"/>
    <p:sldId id="10356" r:id="rId114"/>
    <p:sldId id="3255" r:id="rId115"/>
    <p:sldId id="3257" r:id="rId116"/>
    <p:sldId id="3258" r:id="rId117"/>
    <p:sldId id="6830" r:id="rId118"/>
    <p:sldId id="3260" r:id="rId119"/>
    <p:sldId id="6831" r:id="rId120"/>
    <p:sldId id="3261" r:id="rId121"/>
    <p:sldId id="12403" r:id="rId122"/>
    <p:sldId id="3262" r:id="rId123"/>
    <p:sldId id="10702" r:id="rId124"/>
  </p:sldIdLst>
  <p:sldSz cx="12192000" cy="6858000"/>
  <p:notesSz cx="6858000" cy="9144000"/>
  <p:embeddedFontLst>
    <p:embeddedFont>
      <p:font typeface="Avva_Marcos" panose="04020500000000000000" pitchFamily="82" charset="0"/>
      <p:regular r:id="rId126"/>
    </p:embeddedFont>
    <p:embeddedFont>
      <p:font typeface="Avva_Shenouda" panose="020B0500000000000000" pitchFamily="34" charset="0"/>
      <p:regular r:id="rId127"/>
    </p:embeddedFont>
    <p:embeddedFont>
      <p:font typeface="Calibri" panose="020F0502020204030204" pitchFamily="34" charset="0"/>
      <p:regular r:id="rId128"/>
      <p:bold r:id="rId129"/>
      <p:italic r:id="rId130"/>
      <p:boldItalic r:id="rId131"/>
    </p:embeddedFont>
    <p:embeddedFont>
      <p:font typeface="Calibri Light" panose="020F0302020204030204" pitchFamily="34" charset="0"/>
      <p:regular r:id="rId132"/>
      <p:italic r:id="rId133"/>
    </p:embeddedFont>
    <p:embeddedFont>
      <p:font typeface="Coptic1" pitchFamily="2" charset="0"/>
      <p:regular r:id="rId134"/>
    </p:embeddedFont>
    <p:embeddedFont>
      <p:font typeface="Microsoft JhengHei" panose="020B0604030504040204" pitchFamily="34" charset="-120"/>
      <p:regular r:id="rId135"/>
      <p:bold r:id="rId136"/>
    </p:embeddedFont>
    <p:embeddedFont>
      <p:font typeface="Source Sans Pro Light" panose="020B0403030403020204" pitchFamily="34" charset="0"/>
      <p:regular r:id="rId137"/>
      <p:italic r:id="rId138"/>
    </p:embeddedFont>
    <p:embeddedFont>
      <p:font typeface="Source Sans Pro Semibold" panose="020B0603030403020204" pitchFamily="34" charset="0"/>
      <p:regular r:id="rId139"/>
      <p:bold r:id="rId140"/>
      <p:italic r:id="rId141"/>
      <p:boldItalic r:id="rId14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5B21359-83F0-4FBB-A2E9-215E648275E9}">
          <p14:sldIdLst>
            <p14:sldId id="268"/>
            <p14:sldId id="8616"/>
            <p14:sldId id="13335"/>
            <p14:sldId id="5330"/>
            <p14:sldId id="8617"/>
          </p14:sldIdLst>
        </p14:section>
        <p14:section name="Prière d'actions de grâce" id="{8BAFE3AF-F5DE-4A4E-9C72-AF7F3B281EE7}">
          <p14:sldIdLst>
            <p14:sldId id="8618"/>
            <p14:sldId id="8619"/>
            <p14:sldId id="8620"/>
            <p14:sldId id="8621"/>
            <p14:sldId id="8622"/>
            <p14:sldId id="13344"/>
            <p14:sldId id="13345"/>
            <p14:sldId id="8625"/>
            <p14:sldId id="8626"/>
            <p14:sldId id="11379"/>
          </p14:sldIdLst>
        </p14:section>
        <p14:section name="Quatrains du carillon" id="{C9E37995-A67A-4CCF-9EF4-D54E155FC355}">
          <p14:sldIdLst>
            <p14:sldId id="7788"/>
            <p14:sldId id="13346"/>
            <p14:sldId id="13347"/>
            <p14:sldId id="7818"/>
            <p14:sldId id="7819"/>
          </p14:sldIdLst>
        </p14:section>
        <p14:section name="Psaume 50" id="{A15D9E77-788E-4434-AEF6-8FA92BEA17D5}">
          <p14:sldIdLst>
            <p14:sldId id="13301"/>
            <p14:sldId id="13302"/>
            <p14:sldId id="13303"/>
            <p14:sldId id="13304"/>
            <p14:sldId id="13305"/>
            <p14:sldId id="13306"/>
          </p14:sldIdLst>
        </p14:section>
        <p14:section name="Psaumes 102, 113 et 118" id="{FB94F7E1-48EF-40DF-8F35-17A87AF4DE41}">
          <p14:sldIdLst>
            <p14:sldId id="13308"/>
            <p14:sldId id="13310"/>
            <p14:sldId id="13309"/>
            <p14:sldId id="13311"/>
            <p14:sldId id="4754"/>
            <p14:sldId id="10019"/>
          </p14:sldIdLst>
        </p14:section>
        <p14:section name="Lettre de Saint Paul" id="{A5129D96-EF61-48CF-8D57-C223A74D90AB}">
          <p14:sldIdLst>
            <p14:sldId id="13313"/>
            <p14:sldId id="13314"/>
            <p14:sldId id="13315"/>
            <p14:sldId id="13340"/>
          </p14:sldIdLst>
        </p14:section>
        <p14:section name="Le Trisagion + Oraison Evangile" id="{9129E661-E1B4-4107-8EB9-DE836658FF36}">
          <p14:sldIdLst>
            <p14:sldId id="10260"/>
            <p14:sldId id="10261"/>
            <p14:sldId id="13341"/>
            <p14:sldId id="10266"/>
            <p14:sldId id="13343"/>
            <p14:sldId id="8738"/>
            <p14:sldId id="8739"/>
            <p14:sldId id="8740"/>
            <p14:sldId id="8741"/>
            <p14:sldId id="8742"/>
          </p14:sldIdLst>
        </p14:section>
        <p14:section name="Psaume + Evangile" id="{1F02DC56-D7FA-4F32-9910-7FEC4BFEBB13}">
          <p14:sldIdLst>
            <p14:sldId id="13317"/>
            <p14:sldId id="13318"/>
            <p14:sldId id="13319"/>
            <p14:sldId id="13320"/>
            <p14:sldId id="13342"/>
          </p14:sldIdLst>
        </p14:section>
        <p14:section name="Commentaire" id="{7F103417-A1CC-4E1C-8581-FCB548DB3E37}">
          <p14:sldIdLst>
            <p14:sldId id="13322"/>
            <p14:sldId id="13351"/>
            <p14:sldId id="13324"/>
            <p14:sldId id="13325"/>
            <p14:sldId id="13326"/>
            <p14:sldId id="13332"/>
          </p14:sldIdLst>
        </p14:section>
        <p14:section name="Credo" id="{DF456280-5FC3-4678-8C47-6CA82E9D4ADB}">
          <p14:sldIdLst>
            <p14:sldId id="7637"/>
            <p14:sldId id="7782"/>
            <p14:sldId id="7641"/>
            <p14:sldId id="7642"/>
            <p14:sldId id="7643"/>
          </p14:sldIdLst>
        </p14:section>
        <p14:section name="Oraison des défunts" id="{0C8ECF27-868D-4C45-BFD0-FDEF2F0EE7BF}">
          <p14:sldIdLst>
            <p14:sldId id="13336"/>
            <p14:sldId id="13307"/>
            <p14:sldId id="8717"/>
            <p14:sldId id="12387"/>
            <p14:sldId id="8718"/>
            <p14:sldId id="8719"/>
            <p14:sldId id="8720"/>
            <p14:sldId id="8721"/>
            <p14:sldId id="8722"/>
            <p14:sldId id="12388"/>
            <p14:sldId id="8725"/>
          </p14:sldIdLst>
        </p14:section>
        <p14:section name="Conclusion finale" id="{5E2D7C24-5503-41ED-8F2B-B9E109FAA7E4}">
          <p14:sldIdLst>
            <p14:sldId id="7690"/>
            <p14:sldId id="9386"/>
            <p14:sldId id="9387"/>
            <p14:sldId id="9388"/>
            <p14:sldId id="13352"/>
            <p14:sldId id="13353"/>
            <p14:sldId id="13354"/>
            <p14:sldId id="9392"/>
            <p14:sldId id="9393"/>
            <p14:sldId id="10944"/>
            <p14:sldId id="9396"/>
            <p14:sldId id="9397"/>
            <p14:sldId id="9398"/>
            <p14:sldId id="9394"/>
            <p14:sldId id="5654"/>
            <p14:sldId id="7699"/>
            <p14:sldId id="7698"/>
            <p14:sldId id="8517"/>
            <p14:sldId id="13333"/>
            <p14:sldId id="13350"/>
            <p14:sldId id="13349"/>
          </p14:sldIdLst>
        </p14:section>
        <p14:section name="3 grandes oraisons" id="{3A9FF581-0573-4BA5-9CB7-5ED7F28F8DF3}">
          <p14:sldIdLst>
            <p14:sldId id="6935"/>
            <p14:sldId id="3247"/>
            <p14:sldId id="10352"/>
            <p14:sldId id="10353"/>
            <p14:sldId id="3249"/>
            <p14:sldId id="6821"/>
            <p14:sldId id="3250"/>
            <p14:sldId id="6828"/>
            <p14:sldId id="3251"/>
            <p14:sldId id="10354"/>
            <p14:sldId id="10355"/>
            <p14:sldId id="3253"/>
            <p14:sldId id="6825"/>
            <p14:sldId id="3254"/>
            <p14:sldId id="10356"/>
            <p14:sldId id="3255"/>
            <p14:sldId id="3257"/>
            <p14:sldId id="3258"/>
            <p14:sldId id="6830"/>
            <p14:sldId id="3260"/>
            <p14:sldId id="6831"/>
            <p14:sldId id="3261"/>
            <p14:sldId id="12403"/>
            <p14:sldId id="3262"/>
            <p14:sldId id="107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6208"/>
  </p:normalViewPr>
  <p:slideViewPr>
    <p:cSldViewPr snapToGrid="0" snapToObjects="1">
      <p:cViewPr varScale="1">
        <p:scale>
          <a:sx n="82" d="100"/>
          <a:sy n="82" d="100"/>
        </p:scale>
        <p:origin x="533" y="101"/>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13.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3.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font" Target="fonts/font4.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5.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5.fntdata"/><Relationship Id="rId135" Type="http://schemas.openxmlformats.org/officeDocument/2006/relationships/font" Target="fonts/font10.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notesMaster" Target="notesMasters/notesMaster1.xml"/><Relationship Id="rId141" Type="http://schemas.openxmlformats.org/officeDocument/2006/relationships/font" Target="fonts/font16.fntdata"/><Relationship Id="rId14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7.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12.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8.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681930-E55A-494F-A1F2-EE12C0813460}" type="datetimeFigureOut">
              <a:rPr lang="fr-FR" smtClean="0"/>
              <a:t>28/07/2023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6E0A6-091A-C142-A958-1F69E7B3B682}" type="slidenum">
              <a:rPr lang="fr-FR" smtClean="0"/>
              <a:t>‹N°›</a:t>
            </a:fld>
            <a:endParaRPr lang="fr-FR"/>
          </a:p>
        </p:txBody>
      </p:sp>
    </p:spTree>
    <p:extLst>
      <p:ext uri="{BB962C8B-B14F-4D97-AF65-F5344CB8AC3E}">
        <p14:creationId xmlns:p14="http://schemas.microsoft.com/office/powerpoint/2010/main" val="32183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27316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3EB91C7-6C5D-47FE-B08E-76F211147EE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1843" name="Rectangle 2"/>
          <p:cNvSpPr>
            <a:spLocks noGrp="1" noRot="1" noChangeAspect="1" noChangeArrowheads="1" noTextEdit="1"/>
          </p:cNvSpPr>
          <p:nvPr>
            <p:ph type="sldImg"/>
          </p:nvPr>
        </p:nvSpPr>
        <p:spPr>
          <a:xfrm>
            <a:off x="2309813" y="522288"/>
            <a:ext cx="4643437" cy="2611437"/>
          </a:xfrm>
          <a:ln/>
        </p:spPr>
      </p:sp>
      <p:sp>
        <p:nvSpPr>
          <p:cNvPr id="9318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69477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34523E1-D570-4584-97CC-1A59D505BEDA}"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2867" name="Rectangle 2"/>
          <p:cNvSpPr>
            <a:spLocks noGrp="1" noRot="1" noChangeAspect="1" noChangeArrowheads="1" noTextEdit="1"/>
          </p:cNvSpPr>
          <p:nvPr>
            <p:ph type="sldImg"/>
          </p:nvPr>
        </p:nvSpPr>
        <p:spPr>
          <a:xfrm>
            <a:off x="2309813" y="522288"/>
            <a:ext cx="4643437" cy="2611437"/>
          </a:xfrm>
          <a:ln/>
        </p:spPr>
      </p:sp>
      <p:sp>
        <p:nvSpPr>
          <p:cNvPr id="9328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810013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1D036B9-F338-4287-A347-2C65769043F9}"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410627" name="Rectangle 2"/>
          <p:cNvSpPr>
            <a:spLocks noGrp="1" noRot="1" noChangeAspect="1" noChangeArrowheads="1" noTextEdit="1"/>
          </p:cNvSpPr>
          <p:nvPr>
            <p:ph type="sldImg"/>
          </p:nvPr>
        </p:nvSpPr>
        <p:spPr>
          <a:xfrm>
            <a:off x="2309813" y="522288"/>
            <a:ext cx="4643437" cy="2611437"/>
          </a:xfrm>
          <a:ln/>
        </p:spPr>
      </p:sp>
      <p:sp>
        <p:nvSpPr>
          <p:cNvPr id="41062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9751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3734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E2A7E6A-05BC-4F25-866E-FB7EF4D1A63F}"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555011" name="Rectangle 2"/>
          <p:cNvSpPr>
            <a:spLocks noGrp="1" noRot="1" noChangeAspect="1" noChangeArrowheads="1" noTextEdit="1"/>
          </p:cNvSpPr>
          <p:nvPr>
            <p:ph type="sldImg"/>
          </p:nvPr>
        </p:nvSpPr>
        <p:spPr>
          <a:xfrm>
            <a:off x="2309813" y="522288"/>
            <a:ext cx="4643437" cy="2611437"/>
          </a:xfrm>
          <a:ln/>
        </p:spPr>
      </p:sp>
      <p:sp>
        <p:nvSpPr>
          <p:cNvPr id="55501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14178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1F29B4-E7E5-4C8B-8E17-DD96E48162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8979" name="Rectangle 2"/>
          <p:cNvSpPr>
            <a:spLocks noGrp="1" noRot="1" noChangeAspect="1" noChangeArrowheads="1" noTextEdit="1"/>
          </p:cNvSpPr>
          <p:nvPr>
            <p:ph type="sldImg"/>
          </p:nvPr>
        </p:nvSpPr>
        <p:spPr>
          <a:xfrm>
            <a:off x="2309813" y="522288"/>
            <a:ext cx="4643437" cy="2611437"/>
          </a:xfrm>
          <a:ln/>
        </p:spPr>
      </p:sp>
      <p:sp>
        <p:nvSpPr>
          <p:cNvPr id="63898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13224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7547400-19EF-4C64-AED6-9A9928326D57}"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0003" name="Rectangle 2"/>
          <p:cNvSpPr>
            <a:spLocks noGrp="1" noRot="1" noChangeAspect="1" noChangeArrowheads="1" noTextEdit="1"/>
          </p:cNvSpPr>
          <p:nvPr>
            <p:ph type="sldImg"/>
          </p:nvPr>
        </p:nvSpPr>
        <p:spPr>
          <a:xfrm>
            <a:off x="2309813" y="522288"/>
            <a:ext cx="4643437" cy="2611437"/>
          </a:xfrm>
          <a:ln/>
        </p:spPr>
      </p:sp>
      <p:sp>
        <p:nvSpPr>
          <p:cNvPr id="640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84238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27547400-19EF-4C64-AED6-9A9928326D57}"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0003" name="Rectangle 2"/>
          <p:cNvSpPr>
            <a:spLocks noGrp="1" noRot="1" noChangeAspect="1" noChangeArrowheads="1" noTextEdit="1"/>
          </p:cNvSpPr>
          <p:nvPr>
            <p:ph type="sldImg"/>
          </p:nvPr>
        </p:nvSpPr>
        <p:spPr>
          <a:xfrm>
            <a:off x="2309813" y="522288"/>
            <a:ext cx="4643437" cy="2611437"/>
          </a:xfrm>
          <a:ln/>
        </p:spPr>
      </p:sp>
      <p:sp>
        <p:nvSpPr>
          <p:cNvPr id="64000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753063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05E93A9-478D-44E4-A36E-AD8B6BDB896B}"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45123" name="Rectangle 2"/>
          <p:cNvSpPr>
            <a:spLocks noGrp="1" noRot="1" noChangeAspect="1" noChangeArrowheads="1" noTextEdit="1"/>
          </p:cNvSpPr>
          <p:nvPr>
            <p:ph type="sldImg"/>
          </p:nvPr>
        </p:nvSpPr>
        <p:spPr>
          <a:xfrm>
            <a:off x="2309813" y="522288"/>
            <a:ext cx="4643437" cy="2611437"/>
          </a:xfrm>
          <a:ln/>
        </p:spPr>
      </p:sp>
      <p:sp>
        <p:nvSpPr>
          <p:cNvPr id="64512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251226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30758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27316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EE1F29B4-E7E5-4C8B-8E17-DD96E4816224}"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638979" name="Rectangle 2"/>
          <p:cNvSpPr>
            <a:spLocks noGrp="1" noRot="1" noChangeAspect="1" noChangeArrowheads="1" noTextEdit="1"/>
          </p:cNvSpPr>
          <p:nvPr>
            <p:ph type="sldImg"/>
          </p:nvPr>
        </p:nvSpPr>
        <p:spPr>
          <a:xfrm>
            <a:off x="2309813" y="522288"/>
            <a:ext cx="4643437" cy="2611437"/>
          </a:xfrm>
          <a:ln/>
        </p:spPr>
      </p:sp>
      <p:sp>
        <p:nvSpPr>
          <p:cNvPr id="63898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033372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407227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768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45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157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17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504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81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47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11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341D7CA-8390-4560-82F8-D58B4F211B5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1667" name="Rectangle 2"/>
          <p:cNvSpPr>
            <a:spLocks noGrp="1" noRot="1" noChangeAspect="1" noChangeArrowheads="1" noTextEdit="1"/>
          </p:cNvSpPr>
          <p:nvPr>
            <p:ph type="sldImg"/>
          </p:nvPr>
        </p:nvSpPr>
        <p:spPr>
          <a:xfrm>
            <a:off x="2309813" y="522288"/>
            <a:ext cx="4643437" cy="2611437"/>
          </a:xfrm>
          <a:ln/>
        </p:spPr>
      </p:sp>
      <p:sp>
        <p:nvSpPr>
          <p:cNvPr id="8816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557820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5454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36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05BD5ACD-06EE-4874-BC8E-4F8E846ADC4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68099" name="Rectangle 2"/>
          <p:cNvSpPr>
            <a:spLocks noGrp="1" noRot="1" noChangeAspect="1" noChangeArrowheads="1" noTextEdit="1"/>
          </p:cNvSpPr>
          <p:nvPr>
            <p:ph type="sldImg"/>
          </p:nvPr>
        </p:nvSpPr>
        <p:spPr>
          <a:xfrm>
            <a:off x="2309813" y="522288"/>
            <a:ext cx="4643437" cy="2611437"/>
          </a:xfrm>
          <a:ln/>
        </p:spPr>
      </p:sp>
      <p:sp>
        <p:nvSpPr>
          <p:cNvPr id="166810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35442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43196BE5-48BC-47C6-8CCD-5209A93095DD}"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1314" name="Rectangle 2"/>
          <p:cNvSpPr>
            <a:spLocks noGrp="1" noRot="1" noChangeAspect="1" noChangeArrowheads="1" noTextEdit="1"/>
          </p:cNvSpPr>
          <p:nvPr>
            <p:ph type="sldImg"/>
          </p:nvPr>
        </p:nvSpPr>
        <p:spPr>
          <a:xfrm>
            <a:off x="2309813" y="522288"/>
            <a:ext cx="4643437" cy="2611437"/>
          </a:xfrm>
          <a:ln/>
        </p:spPr>
      </p:sp>
      <p:sp>
        <p:nvSpPr>
          <p:cNvPr id="782131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605796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10E799D7-1BF7-4039-A76F-A2CB345CE5C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3362" name="Rectangle 2"/>
          <p:cNvSpPr>
            <a:spLocks noGrp="1" noRot="1" noChangeAspect="1" noChangeArrowheads="1" noTextEdit="1"/>
          </p:cNvSpPr>
          <p:nvPr>
            <p:ph type="sldImg"/>
          </p:nvPr>
        </p:nvSpPr>
        <p:spPr>
          <a:xfrm>
            <a:off x="2309813" y="522288"/>
            <a:ext cx="4643437" cy="2611437"/>
          </a:xfrm>
          <a:ln/>
        </p:spPr>
      </p:sp>
      <p:sp>
        <p:nvSpPr>
          <p:cNvPr id="78233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039634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33C20B4-5EE0-4DFD-8704-D5261EE04AA0}" type="slidenum">
              <a:rPr kumimoji="0" lang="ar-SA"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825410" name="Rectangle 2"/>
          <p:cNvSpPr>
            <a:spLocks noGrp="1" noRot="1" noChangeAspect="1" noChangeArrowheads="1" noTextEdit="1"/>
          </p:cNvSpPr>
          <p:nvPr>
            <p:ph type="sldImg"/>
          </p:nvPr>
        </p:nvSpPr>
        <p:spPr>
          <a:xfrm>
            <a:off x="2309813" y="522288"/>
            <a:ext cx="4643437" cy="2611437"/>
          </a:xfrm>
          <a:ln/>
        </p:spPr>
      </p:sp>
      <p:sp>
        <p:nvSpPr>
          <p:cNvPr id="78254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1112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1D941A1-29CD-4630-AD66-5B61E2523799}"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2195" name="Rectangle 2"/>
          <p:cNvSpPr>
            <a:spLocks noGrp="1" noRot="1" noChangeAspect="1" noChangeArrowheads="1" noTextEdit="1"/>
          </p:cNvSpPr>
          <p:nvPr>
            <p:ph type="sldImg"/>
          </p:nvPr>
        </p:nvSpPr>
        <p:spPr>
          <a:xfrm>
            <a:off x="2309813" y="522288"/>
            <a:ext cx="4643437" cy="2611437"/>
          </a:xfrm>
          <a:ln/>
        </p:spPr>
      </p:sp>
      <p:sp>
        <p:nvSpPr>
          <p:cNvPr id="16721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587077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B1FA871B-D80F-48BE-8D31-5A6AB36CD22C}"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4243" name="Rectangle 2"/>
          <p:cNvSpPr>
            <a:spLocks noGrp="1" noRot="1" noChangeAspect="1" noChangeArrowheads="1" noTextEdit="1"/>
          </p:cNvSpPr>
          <p:nvPr>
            <p:ph type="sldImg"/>
          </p:nvPr>
        </p:nvSpPr>
        <p:spPr>
          <a:xfrm>
            <a:off x="2309813" y="522288"/>
            <a:ext cx="4643437" cy="2611437"/>
          </a:xfrm>
          <a:ln/>
        </p:spPr>
      </p:sp>
      <p:sp>
        <p:nvSpPr>
          <p:cNvPr id="16742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659189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6"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5A8953E1-11ED-4D5E-B7B6-E1593FDD624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5267" name="Rectangle 2"/>
          <p:cNvSpPr>
            <a:spLocks noGrp="1" noRot="1" noChangeAspect="1" noChangeArrowheads="1" noTextEdit="1"/>
          </p:cNvSpPr>
          <p:nvPr>
            <p:ph type="sldImg"/>
          </p:nvPr>
        </p:nvSpPr>
        <p:spPr>
          <a:xfrm>
            <a:off x="2309813" y="522288"/>
            <a:ext cx="4643437" cy="2611437"/>
          </a:xfrm>
          <a:ln/>
        </p:spPr>
      </p:sp>
      <p:sp>
        <p:nvSpPr>
          <p:cNvPr id="167526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82919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33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3688EB5-04B7-488A-8B9C-F975D60DD38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8339" name="Rectangle 2"/>
          <p:cNvSpPr>
            <a:spLocks noGrp="1" noRot="1" noChangeAspect="1" noChangeArrowheads="1" noTextEdit="1"/>
          </p:cNvSpPr>
          <p:nvPr>
            <p:ph type="sldImg"/>
          </p:nvPr>
        </p:nvSpPr>
        <p:spPr>
          <a:xfrm>
            <a:off x="2309813" y="522288"/>
            <a:ext cx="4643437" cy="2611437"/>
          </a:xfrm>
          <a:ln/>
        </p:spPr>
      </p:sp>
      <p:sp>
        <p:nvSpPr>
          <p:cNvPr id="167834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99033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A9A6EF68-F304-4458-B5D2-9A5C80210FC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2691" name="Rectangle 2"/>
          <p:cNvSpPr>
            <a:spLocks noGrp="1" noRot="1" noChangeAspect="1" noChangeArrowheads="1" noTextEdit="1"/>
          </p:cNvSpPr>
          <p:nvPr>
            <p:ph type="sldImg"/>
          </p:nvPr>
        </p:nvSpPr>
        <p:spPr>
          <a:xfrm>
            <a:off x="2309813" y="522288"/>
            <a:ext cx="4643437" cy="2611437"/>
          </a:xfrm>
          <a:ln/>
        </p:spPr>
      </p:sp>
      <p:sp>
        <p:nvSpPr>
          <p:cNvPr id="882692"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267043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6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D1B0B784-F073-455F-8DBE-09D555BD8CA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79363" name="Rectangle 2"/>
          <p:cNvSpPr>
            <a:spLocks noGrp="1" noRot="1" noChangeAspect="1" noChangeArrowheads="1" noTextEdit="1"/>
          </p:cNvSpPr>
          <p:nvPr>
            <p:ph type="sldImg"/>
          </p:nvPr>
        </p:nvSpPr>
        <p:spPr>
          <a:xfrm>
            <a:off x="2309813" y="522288"/>
            <a:ext cx="4643437" cy="2611437"/>
          </a:xfrm>
          <a:ln/>
        </p:spPr>
      </p:sp>
      <p:sp>
        <p:nvSpPr>
          <p:cNvPr id="167936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92637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3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307C2F-93AB-48B4-A996-B96EBE7CE3E9}" type="slidenum">
              <a:rPr kumimoji="0" lang="ar-EG"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80387" name="Rectangle 2"/>
          <p:cNvSpPr>
            <a:spLocks noGrp="1" noRot="1" noChangeAspect="1" noChangeArrowheads="1" noTextEdit="1"/>
          </p:cNvSpPr>
          <p:nvPr>
            <p:ph type="sldImg"/>
          </p:nvPr>
        </p:nvSpPr>
        <p:spPr>
          <a:xfrm>
            <a:off x="2309813" y="522288"/>
            <a:ext cx="4643437" cy="2611437"/>
          </a:xfrm>
          <a:ln/>
        </p:spPr>
      </p:sp>
      <p:sp>
        <p:nvSpPr>
          <p:cNvPr id="1680388"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96047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809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05BD5ACD-06EE-4874-BC8E-4F8E846ADC41}"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668099" name="Rectangle 2"/>
          <p:cNvSpPr>
            <a:spLocks noGrp="1" noRot="1" noChangeAspect="1" noChangeArrowheads="1" noTextEdit="1"/>
          </p:cNvSpPr>
          <p:nvPr>
            <p:ph type="sldImg"/>
          </p:nvPr>
        </p:nvSpPr>
        <p:spPr>
          <a:xfrm>
            <a:off x="2309813" y="522288"/>
            <a:ext cx="4643437" cy="2611437"/>
          </a:xfrm>
          <a:ln/>
        </p:spPr>
      </p:sp>
      <p:sp>
        <p:nvSpPr>
          <p:cNvPr id="166810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4330360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7B24C8D-B065-4636-977B-DFC9AC673AA4}"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43" name="Rectangle 2"/>
          <p:cNvSpPr>
            <a:spLocks noGrp="1" noRot="1" noChangeAspect="1" noChangeArrowheads="1" noTextEdit="1"/>
          </p:cNvSpPr>
          <p:nvPr>
            <p:ph type="sldImg"/>
          </p:nvPr>
        </p:nvSpPr>
        <p:spPr>
          <a:xfrm>
            <a:off x="2309813" y="522288"/>
            <a:ext cx="4643437" cy="2611437"/>
          </a:xfrm>
          <a:ln/>
        </p:spPr>
      </p:sp>
      <p:sp>
        <p:nvSpPr>
          <p:cNvPr id="880644"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58687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DDD6F-DC5C-4F0E-AF77-1D216BC4495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459586" name="Rectangle 2"/>
          <p:cNvSpPr>
            <a:spLocks noGrp="1" noRot="1" noChangeAspect="1" noChangeArrowheads="1" noTextEdit="1"/>
          </p:cNvSpPr>
          <p:nvPr>
            <p:ph type="sldImg"/>
          </p:nvPr>
        </p:nvSpPr>
        <p:spPr>
          <a:xfrm>
            <a:off x="2309813" y="522288"/>
            <a:ext cx="4643437" cy="2611437"/>
          </a:xfrm>
          <a:ln/>
        </p:spPr>
      </p:sp>
      <p:sp>
        <p:nvSpPr>
          <p:cNvPr id="1145958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74844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1DDD0B-3D00-44C1-896B-FEDDEBAC81EF}"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1282" name="Rectangle 2"/>
          <p:cNvSpPr>
            <a:spLocks noGrp="1" noRot="1" noChangeAspect="1" noChangeArrowheads="1" noTextEdit="1"/>
          </p:cNvSpPr>
          <p:nvPr>
            <p:ph type="sldImg"/>
          </p:nvPr>
        </p:nvSpPr>
        <p:spPr>
          <a:xfrm>
            <a:off x="2309813" y="522288"/>
            <a:ext cx="4643437" cy="2611437"/>
          </a:xfrm>
          <a:ln/>
        </p:spPr>
      </p:sp>
      <p:sp>
        <p:nvSpPr>
          <p:cNvPr id="496128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44508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9B36B5-A150-49B7-8DA9-D0DC666000C2}"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5378" name="Rectangle 2"/>
          <p:cNvSpPr>
            <a:spLocks noGrp="1" noRot="1" noChangeAspect="1" noChangeArrowheads="1" noTextEdit="1"/>
          </p:cNvSpPr>
          <p:nvPr>
            <p:ph type="sldImg"/>
          </p:nvPr>
        </p:nvSpPr>
        <p:spPr>
          <a:xfrm>
            <a:off x="2309813" y="522288"/>
            <a:ext cx="4643437" cy="2611437"/>
          </a:xfrm>
          <a:ln/>
        </p:spPr>
      </p:sp>
      <p:sp>
        <p:nvSpPr>
          <p:cNvPr id="496537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874388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D7F8D6-725D-4D40-86F6-7E82B9B84D15}"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7426" name="Rectangle 2"/>
          <p:cNvSpPr>
            <a:spLocks noGrp="1" noRot="1" noChangeAspect="1" noChangeArrowheads="1" noTextEdit="1"/>
          </p:cNvSpPr>
          <p:nvPr>
            <p:ph type="sldImg"/>
          </p:nvPr>
        </p:nvSpPr>
        <p:spPr>
          <a:xfrm>
            <a:off x="2309813" y="522288"/>
            <a:ext cx="4643437" cy="2611437"/>
          </a:xfrm>
          <a:ln/>
        </p:spPr>
      </p:sp>
      <p:sp>
        <p:nvSpPr>
          <p:cNvPr id="496742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060924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4BD7E3-8C14-4954-9002-C90CE786C9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31234" name="Rectangle 2"/>
          <p:cNvSpPr>
            <a:spLocks noGrp="1" noRot="1" noChangeAspect="1" noChangeArrowheads="1" noTextEdit="1"/>
          </p:cNvSpPr>
          <p:nvPr>
            <p:ph type="sldImg"/>
          </p:nvPr>
        </p:nvSpPr>
        <p:spPr>
          <a:xfrm>
            <a:off x="2309813" y="522288"/>
            <a:ext cx="4643437" cy="2611437"/>
          </a:xfrm>
          <a:ln/>
        </p:spPr>
      </p:sp>
      <p:sp>
        <p:nvSpPr>
          <p:cNvPr id="1123123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401515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3810F4-FEAF-4709-BBC3-BE4A42A1AE43}"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69474" name="Rectangle 2"/>
          <p:cNvSpPr>
            <a:spLocks noGrp="1" noRot="1" noChangeAspect="1" noChangeArrowheads="1" noTextEdit="1"/>
          </p:cNvSpPr>
          <p:nvPr>
            <p:ph type="sldImg"/>
          </p:nvPr>
        </p:nvSpPr>
        <p:spPr>
          <a:xfrm>
            <a:off x="2309813" y="522288"/>
            <a:ext cx="4643437" cy="2611437"/>
          </a:xfrm>
          <a:ln/>
        </p:spPr>
      </p:sp>
      <p:sp>
        <p:nvSpPr>
          <p:cNvPr id="496947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62909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CEA806D2-6D2C-44E0-ACD7-C2E83F6C6A0F}"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3715" name="Rectangle 2"/>
          <p:cNvSpPr>
            <a:spLocks noGrp="1" noRot="1" noChangeAspect="1" noChangeArrowheads="1" noTextEdit="1"/>
          </p:cNvSpPr>
          <p:nvPr>
            <p:ph type="sldImg"/>
          </p:nvPr>
        </p:nvSpPr>
        <p:spPr>
          <a:xfrm>
            <a:off x="2309813" y="522288"/>
            <a:ext cx="4643437" cy="2611437"/>
          </a:xfrm>
          <a:ln/>
        </p:spPr>
      </p:sp>
      <p:sp>
        <p:nvSpPr>
          <p:cNvPr id="88371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166683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3AF124DB-1AD8-4079-AFDD-7FE1F9F80A72}" type="slidenum">
              <a:rPr kumimoji="0" lang="ar-SA" sz="1200" b="0" i="0" u="none" strike="noStrike" kern="1200" cap="none" spc="0" normalizeH="0" baseline="0" noProof="0" smtClean="0">
                <a:ln>
                  <a:noFill/>
                </a:ln>
                <a:solidFill>
                  <a:srgbClr val="000000"/>
                </a:solidFill>
                <a:effectLst/>
                <a:uLnTx/>
                <a:uFillTx/>
                <a:latin typeface="Times New Roman" pitchFamily="18" charset="0"/>
                <a:ea typeface="+mn-ea"/>
                <a:cs typeface="Times New Roman" pitchFamily="18" charset="0"/>
              </a:rPr>
              <a:pPr marL="0" marR="0" lvl="0" indent="0" algn="r" defTabSz="9271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1118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76BE8D-E95B-4B36-8BA6-BDFD0233C22B}"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3570" name="Rectangle 2"/>
          <p:cNvSpPr>
            <a:spLocks noGrp="1" noRot="1" noChangeAspect="1" noChangeArrowheads="1" noTextEdit="1"/>
          </p:cNvSpPr>
          <p:nvPr>
            <p:ph type="sldImg"/>
          </p:nvPr>
        </p:nvSpPr>
        <p:spPr>
          <a:xfrm>
            <a:off x="2309813" y="522288"/>
            <a:ext cx="4643437" cy="2611437"/>
          </a:xfrm>
          <a:ln/>
        </p:spPr>
      </p:sp>
      <p:sp>
        <p:nvSpPr>
          <p:cNvPr id="497357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822674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BB7A57-A3B6-43D9-9831-F3B8CEEC7939}"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528026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BB7A57-A3B6-43D9-9831-F3B8CEEC7939}"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5618" name="Rectangle 2"/>
          <p:cNvSpPr>
            <a:spLocks noGrp="1" noRot="1" noChangeAspect="1" noChangeArrowheads="1" noTextEdit="1"/>
          </p:cNvSpPr>
          <p:nvPr>
            <p:ph type="sldImg"/>
          </p:nvPr>
        </p:nvSpPr>
        <p:spPr>
          <a:xfrm>
            <a:off x="2309813" y="522288"/>
            <a:ext cx="4643437" cy="2611437"/>
          </a:xfrm>
          <a:ln/>
        </p:spPr>
      </p:sp>
      <p:sp>
        <p:nvSpPr>
          <p:cNvPr id="497561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657212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8675E0E-9306-49B2-B632-ECEE7C57463B}"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77666" name="Rectangle 2"/>
          <p:cNvSpPr>
            <a:spLocks noGrp="1" noRot="1" noChangeAspect="1" noChangeArrowheads="1" noTextEdit="1"/>
          </p:cNvSpPr>
          <p:nvPr>
            <p:ph type="sldImg"/>
          </p:nvPr>
        </p:nvSpPr>
        <p:spPr>
          <a:xfrm>
            <a:off x="2309813" y="522288"/>
            <a:ext cx="4643437" cy="2611437"/>
          </a:xfrm>
          <a:ln/>
        </p:spPr>
      </p:sp>
      <p:sp>
        <p:nvSpPr>
          <p:cNvPr id="497766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9217439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1DEDD8-126F-489B-973E-4F0CC81C1C3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1762" name="Rectangle 2"/>
          <p:cNvSpPr>
            <a:spLocks noGrp="1" noRot="1" noChangeAspect="1" noChangeArrowheads="1" noTextEdit="1"/>
          </p:cNvSpPr>
          <p:nvPr>
            <p:ph type="sldImg"/>
          </p:nvPr>
        </p:nvSpPr>
        <p:spPr>
          <a:xfrm>
            <a:off x="2309813" y="522288"/>
            <a:ext cx="4643437" cy="2611437"/>
          </a:xfrm>
          <a:ln/>
        </p:spPr>
      </p:sp>
      <p:sp>
        <p:nvSpPr>
          <p:cNvPr id="498176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5426500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C8D7FD-3700-42B2-A81C-196DA890D64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3810" name="Rectangle 2"/>
          <p:cNvSpPr>
            <a:spLocks noGrp="1" noRot="1" noChangeAspect="1" noChangeArrowheads="1" noTextEdit="1"/>
          </p:cNvSpPr>
          <p:nvPr>
            <p:ph type="sldImg"/>
          </p:nvPr>
        </p:nvSpPr>
        <p:spPr>
          <a:xfrm>
            <a:off x="2309813" y="522288"/>
            <a:ext cx="4643437" cy="2611437"/>
          </a:xfrm>
          <a:ln/>
        </p:spPr>
      </p:sp>
      <p:sp>
        <p:nvSpPr>
          <p:cNvPr id="4983811"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9190678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32DDF0-84BF-451A-BE92-FA69DA835DB8}"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42498" name="Rectangle 2"/>
          <p:cNvSpPr>
            <a:spLocks noGrp="1" noRot="1" noChangeAspect="1" noChangeArrowheads="1" noTextEdit="1"/>
          </p:cNvSpPr>
          <p:nvPr>
            <p:ph type="sldImg"/>
          </p:nvPr>
        </p:nvSpPr>
        <p:spPr>
          <a:xfrm>
            <a:off x="2309813" y="522288"/>
            <a:ext cx="4643437" cy="2611437"/>
          </a:xfrm>
          <a:ln/>
        </p:spPr>
      </p:sp>
      <p:sp>
        <p:nvSpPr>
          <p:cNvPr id="11242499"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9400512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A8C01A-AAB3-4FAC-A1D2-0FA8C0EA8F2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7906" name="Rectangle 2"/>
          <p:cNvSpPr>
            <a:spLocks noGrp="1" noRot="1" noChangeAspect="1" noChangeArrowheads="1" noTextEdit="1"/>
          </p:cNvSpPr>
          <p:nvPr>
            <p:ph type="sldImg"/>
          </p:nvPr>
        </p:nvSpPr>
        <p:spPr>
          <a:xfrm>
            <a:off x="2309813" y="522288"/>
            <a:ext cx="4643437" cy="2611437"/>
          </a:xfrm>
          <a:ln/>
        </p:spPr>
      </p:sp>
      <p:sp>
        <p:nvSpPr>
          <p:cNvPr id="4987907"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1378414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EA631E-A6E9-4CC1-A01C-77FF00342FD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246594" name="Rectangle 2"/>
          <p:cNvSpPr>
            <a:spLocks noGrp="1" noRot="1" noChangeAspect="1" noChangeArrowheads="1" noTextEdit="1"/>
          </p:cNvSpPr>
          <p:nvPr>
            <p:ph type="sldImg"/>
          </p:nvPr>
        </p:nvSpPr>
        <p:spPr>
          <a:xfrm>
            <a:off x="2309813" y="522288"/>
            <a:ext cx="4643437" cy="2611437"/>
          </a:xfrm>
          <a:ln/>
        </p:spPr>
      </p:sp>
      <p:sp>
        <p:nvSpPr>
          <p:cNvPr id="1124659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3604391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09813" y="522288"/>
            <a:ext cx="4643437" cy="2611437"/>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FE9FC2A5-9E34-4DE8-B62F-EC6C5AB1850D}" type="slidenum">
              <a:rPr kumimoji="0" lang="ar-EG" sz="1200" b="0"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993575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82BA8-8CBF-473F-B932-E2C068D79C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2509330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82BA8-8CBF-473F-B932-E2C068D79CBD}"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89954" name="Rectangle 2"/>
          <p:cNvSpPr>
            <a:spLocks noGrp="1" noRot="1" noChangeAspect="1" noChangeArrowheads="1" noTextEdit="1"/>
          </p:cNvSpPr>
          <p:nvPr>
            <p:ph type="sldImg"/>
          </p:nvPr>
        </p:nvSpPr>
        <p:spPr>
          <a:xfrm>
            <a:off x="2309813" y="522288"/>
            <a:ext cx="4643437" cy="2611437"/>
          </a:xfrm>
          <a:ln/>
        </p:spPr>
      </p:sp>
      <p:sp>
        <p:nvSpPr>
          <p:cNvPr id="4989955"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7425142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298D4-7056-4EC1-859A-00056EECCAF1}" type="slidenum">
              <a:rPr kumimoji="0" lang="ar-SA"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992002" name="Rectangle 2"/>
          <p:cNvSpPr>
            <a:spLocks noGrp="1" noRot="1" noChangeAspect="1" noChangeArrowheads="1" noTextEdit="1"/>
          </p:cNvSpPr>
          <p:nvPr>
            <p:ph type="sldImg"/>
          </p:nvPr>
        </p:nvSpPr>
        <p:spPr>
          <a:xfrm>
            <a:off x="2309813" y="522288"/>
            <a:ext cx="4643437" cy="2611437"/>
          </a:xfrm>
          <a:ln/>
        </p:spPr>
      </p:sp>
      <p:sp>
        <p:nvSpPr>
          <p:cNvPr id="4992003" name="Rectangle 3"/>
          <p:cNvSpPr>
            <a:spLocks noGrp="1" noChangeArrowheads="1"/>
          </p:cNvSpPr>
          <p:nvPr>
            <p:ph type="body" idx="1"/>
          </p:nvPr>
        </p:nvSpPr>
        <p:spPr/>
        <p:txBody>
          <a:bodyPr/>
          <a:lstStyle/>
          <a:p>
            <a:endParaRPr lang="en-CA"/>
          </a:p>
        </p:txBody>
      </p:sp>
    </p:spTree>
    <p:extLst>
      <p:ext uri="{BB962C8B-B14F-4D97-AF65-F5344CB8AC3E}">
        <p14:creationId xmlns:p14="http://schemas.microsoft.com/office/powerpoint/2010/main" val="107500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42F0B71-613D-4AFC-A93B-0CF4E5D9D2E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9859" name="Rectangle 2"/>
          <p:cNvSpPr>
            <a:spLocks noGrp="1" noRot="1" noChangeAspect="1" noChangeArrowheads="1" noTextEdit="1"/>
          </p:cNvSpPr>
          <p:nvPr>
            <p:ph type="sldImg"/>
          </p:nvPr>
        </p:nvSpPr>
        <p:spPr>
          <a:xfrm>
            <a:off x="2309813" y="522288"/>
            <a:ext cx="4643437" cy="2611437"/>
          </a:xfrm>
          <a:ln/>
        </p:spPr>
      </p:sp>
      <p:sp>
        <p:nvSpPr>
          <p:cNvPr id="88986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236834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8929BFE2-C152-40AA-962F-6E40A3803A6E}"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29795" name="Rectangle 2"/>
          <p:cNvSpPr>
            <a:spLocks noGrp="1" noRot="1" noChangeAspect="1" noChangeArrowheads="1" noTextEdit="1"/>
          </p:cNvSpPr>
          <p:nvPr>
            <p:ph type="sldImg"/>
          </p:nvPr>
        </p:nvSpPr>
        <p:spPr>
          <a:xfrm>
            <a:off x="2309813" y="522288"/>
            <a:ext cx="4643437" cy="2611437"/>
          </a:xfrm>
          <a:ln/>
        </p:spPr>
      </p:sp>
      <p:sp>
        <p:nvSpPr>
          <p:cNvPr id="929796"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1892477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p:spPr>
        <p:txBody>
          <a:bodyPr/>
          <a:lstStyle/>
          <a:p>
            <a:pPr marL="0" marR="0" lvl="0" indent="0" algn="r" defTabSz="927100" rtl="0" eaLnBrk="1" fontAlgn="base" latinLnBrk="0" hangingPunct="1">
              <a:lnSpc>
                <a:spcPct val="100000"/>
              </a:lnSpc>
              <a:spcBef>
                <a:spcPct val="0"/>
              </a:spcBef>
              <a:spcAft>
                <a:spcPct val="0"/>
              </a:spcAft>
              <a:buClrTx/>
              <a:buSzTx/>
              <a:buFontTx/>
              <a:buNone/>
              <a:tabLst/>
              <a:defRPr/>
            </a:pPr>
            <a:fld id="{6FAEB715-B779-4DFC-9B75-204F50664DF6}" type="slidenum">
              <a:rPr kumimoji="0" lang="ar-EG"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271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30819" name="Rectangle 2"/>
          <p:cNvSpPr>
            <a:spLocks noGrp="1" noRot="1" noChangeAspect="1" noChangeArrowheads="1" noTextEdit="1"/>
          </p:cNvSpPr>
          <p:nvPr>
            <p:ph type="sldImg"/>
          </p:nvPr>
        </p:nvSpPr>
        <p:spPr>
          <a:xfrm>
            <a:off x="2309813" y="522288"/>
            <a:ext cx="4643437" cy="2611437"/>
          </a:xfrm>
          <a:ln/>
        </p:spPr>
      </p:sp>
      <p:sp>
        <p:nvSpPr>
          <p:cNvPr id="930820" name="Rectangle 3"/>
          <p:cNvSpPr>
            <a:spLocks noGrp="1" noChangeArrowheads="1"/>
          </p:cNvSpPr>
          <p:nvPr>
            <p:ph type="body" idx="1"/>
          </p:nvPr>
        </p:nvSpPr>
        <p:spPr>
          <a:noFill/>
          <a:ln/>
        </p:spPr>
        <p:txBody>
          <a:bodyPr/>
          <a:lstStyle/>
          <a:p>
            <a:pPr eaLnBrk="1" hangingPunct="1"/>
            <a:endParaRPr lang="en-CA"/>
          </a:p>
        </p:txBody>
      </p:sp>
    </p:spTree>
    <p:extLst>
      <p:ext uri="{BB962C8B-B14F-4D97-AF65-F5344CB8AC3E}">
        <p14:creationId xmlns:p14="http://schemas.microsoft.com/office/powerpoint/2010/main" val="3812479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82499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62763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806613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30789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p>
        </p:txBody>
      </p:sp>
      <p:sp>
        <p:nvSpPr>
          <p:cNvPr id="3" name="Table Placeholder 2"/>
          <p:cNvSpPr>
            <a:spLocks noGrp="1"/>
          </p:cNvSpPr>
          <p:nvPr>
            <p:ph type="tbl" idx="1"/>
          </p:nvPr>
        </p:nvSpPr>
        <p:spPr>
          <a:xfrm>
            <a:off x="406400" y="1371600"/>
            <a:ext cx="10363200" cy="4114800"/>
          </a:xfrm>
        </p:spPr>
        <p:txBody>
          <a:bodyPr/>
          <a:lstStyle/>
          <a:p>
            <a:pPr lvl="0"/>
            <a:endParaRPr lang="en-US" noProof="0"/>
          </a:p>
        </p:txBody>
      </p:sp>
    </p:spTree>
    <p:extLst>
      <p:ext uri="{BB962C8B-B14F-4D97-AF65-F5344CB8AC3E}">
        <p14:creationId xmlns:p14="http://schemas.microsoft.com/office/powerpoint/2010/main" val="39163169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64DE79-268F-4C1A-8933-263129D2AF90}" type="datetimeFigureOut">
              <a:rPr lang="en-US" smtClean="0"/>
              <a:pPr/>
              <a:t>7/28/2023</a:t>
            </a:fld>
            <a:endParaRPr lang="fr-FR"/>
          </a:p>
        </p:txBody>
      </p:sp>
      <p:sp>
        <p:nvSpPr>
          <p:cNvPr id="5" name="Footer Placeholder 4"/>
          <p:cNvSpPr>
            <a:spLocks noGrp="1"/>
          </p:cNvSpPr>
          <p:nvPr>
            <p:ph type="ftr" sz="quarter" idx="11"/>
          </p:nvPr>
        </p:nvSpPr>
        <p:spPr>
          <a:xfrm>
            <a:off x="4038600" y="6356351"/>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6" name="Slide Number Placeholder 5"/>
          <p:cNvSpPr>
            <a:spLocks noGrp="1"/>
          </p:cNvSpPr>
          <p:nvPr>
            <p:ph type="sldNum" sz="quarter" idx="12"/>
          </p:nvPr>
        </p:nvSpPr>
        <p:spPr>
          <a:xfrm>
            <a:off x="8610600" y="635635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‹N°›</a:t>
            </a:fld>
            <a:endParaRPr lang="fr-FR"/>
          </a:p>
        </p:txBody>
      </p:sp>
    </p:spTree>
    <p:extLst>
      <p:ext uri="{BB962C8B-B14F-4D97-AF65-F5344CB8AC3E}">
        <p14:creationId xmlns:p14="http://schemas.microsoft.com/office/powerpoint/2010/main" val="49526096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265102470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634339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128475022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064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8915010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948658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098556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7491749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8668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atin typeface="Arial" pitchFamily="34" charset="0"/>
              </a:defRPr>
            </a:lvl2pPr>
            <a:lvl3pPr>
              <a:defRPr sz="3200">
                <a:latin typeface="Arial" pitchFamily="34" charset="0"/>
              </a:defRPr>
            </a:lvl3pPr>
            <a:lvl4pPr>
              <a:defRPr sz="2667">
                <a:latin typeface="Arial" pitchFamily="34" charset="0"/>
              </a:defRPr>
            </a:lvl4pPr>
            <a:lvl5pPr>
              <a:defRPr sz="2667">
                <a:latin typeface="Arial"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63114090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CA"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38302718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03549317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8800" y="0"/>
            <a:ext cx="25908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06400" y="0"/>
            <a:ext cx="7569200" cy="5486400"/>
          </a:xfrm>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1912831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064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09187715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2460671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06400" y="1371600"/>
            <a:ext cx="10363200" cy="4114800"/>
          </a:xfrm>
        </p:spPr>
        <p:txBody>
          <a:bodyPr/>
          <a:lstStyle/>
          <a:p>
            <a:pPr lvl="0"/>
            <a:endParaRPr lang="en-CA" noProof="0"/>
          </a:p>
        </p:txBody>
      </p:sp>
    </p:spTree>
    <p:extLst>
      <p:ext uri="{BB962C8B-B14F-4D97-AF65-F5344CB8AC3E}">
        <p14:creationId xmlns:p14="http://schemas.microsoft.com/office/powerpoint/2010/main" val="30205425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3CD45F-F4E4-490C-A97B-B2C751DE8CCC}" type="datetimeFigureOut">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28/07/2023</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03FA8-14A2-40A1-97B3-7BCA52DF763C}" type="slidenum">
              <a:rPr kumimoji="0" lang="fr-FR"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58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16606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727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rna Master">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err="1"/>
              <a:t>Titre</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4F37447-5DD5-439D-9076-D079AC0D4D3B}" type="datetime1">
              <a:rPr lang="en-US" smtClean="0"/>
              <a:t>7/28/2023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29784" y="6332370"/>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lumOff val="50000"/>
                  </a:schemeClr>
                </a:solidFill>
              </a:defRPr>
            </a:lvl1pPr>
          </a:lstStyle>
          <a:p>
            <a:pPr lvl="0"/>
            <a:r>
              <a:rPr lang="en-US" dirty="0"/>
              <a:t>Sous-</a:t>
            </a:r>
            <a:r>
              <a:rPr lang="en-US" dirty="0" err="1"/>
              <a:t>titre</a:t>
            </a:r>
            <a:endParaRPr lang="en-US" dirty="0"/>
          </a:p>
        </p:txBody>
      </p:sp>
    </p:spTree>
    <p:extLst>
      <p:ext uri="{BB962C8B-B14F-4D97-AF65-F5344CB8AC3E}">
        <p14:creationId xmlns:p14="http://schemas.microsoft.com/office/powerpoint/2010/main" val="25053767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et One">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a:t>Slide title or leave blank</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3C59EF4-9B71-4FD1-9315-F957C6AC2955}" type="datetime1">
              <a:rPr lang="en-US" smtClean="0"/>
              <a:t>7/28/2023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835101" y="6858000"/>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lumOff val="50000"/>
                  </a:schemeClr>
                </a:solidFill>
              </a:defRPr>
            </a:lvl1pPr>
          </a:lstStyle>
          <a:p>
            <a:pPr lvl="0"/>
            <a:r>
              <a:rPr lang="en-US" dirty="0"/>
              <a:t>Put your subtitle here or leave blank</a:t>
            </a:r>
          </a:p>
        </p:txBody>
      </p:sp>
    </p:spTree>
    <p:extLst>
      <p:ext uri="{BB962C8B-B14F-4D97-AF65-F5344CB8AC3E}">
        <p14:creationId xmlns:p14="http://schemas.microsoft.com/office/powerpoint/2010/main" val="41812041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set Two">
    <p:bg>
      <p:bgRef idx="1002">
        <a:schemeClr val="bg2"/>
      </p:bgRef>
    </p:bg>
    <p:spTree>
      <p:nvGrpSpPr>
        <p:cNvPr id="1" name=""/>
        <p:cNvGrpSpPr/>
        <p:nvPr/>
      </p:nvGrpSpPr>
      <p:grpSpPr>
        <a:xfrm>
          <a:off x="0" y="0"/>
          <a:ext cx="0" cy="0"/>
          <a:chOff x="0" y="0"/>
          <a:chExt cx="0" cy="0"/>
        </a:xfrm>
      </p:grpSpPr>
      <p:sp>
        <p:nvSpPr>
          <p:cNvPr id="4" name="Text Placeholder 3"/>
          <p:cNvSpPr>
            <a:spLocks noGrp="1"/>
          </p:cNvSpPr>
          <p:nvPr>
            <p:ph type="body" sz="quarter" idx="15" hasCustomPrompt="1"/>
          </p:nvPr>
        </p:nvSpPr>
        <p:spPr>
          <a:xfrm>
            <a:off x="536900" y="0"/>
            <a:ext cx="11136085" cy="676784"/>
          </a:xfrm>
          <a:prstGeom prst="rect">
            <a:avLst/>
          </a:prstGeom>
        </p:spPr>
        <p:txBody>
          <a:bodyPr anchor="b">
            <a:noAutofit/>
          </a:bodyPr>
          <a:lstStyle>
            <a:lvl1pPr marL="0" indent="0" algn="l">
              <a:buNone/>
              <a:defRPr sz="2800" spc="-151">
                <a:solidFill>
                  <a:schemeClr val="tx1"/>
                </a:solidFill>
                <a:latin typeface="+mj-lt"/>
              </a:defRPr>
            </a:lvl1pPr>
            <a:lvl2pPr algn="ctr">
              <a:defRPr/>
            </a:lvl2pPr>
            <a:lvl3pPr algn="ctr">
              <a:defRPr/>
            </a:lvl3pPr>
            <a:lvl4pPr algn="ctr">
              <a:defRPr/>
            </a:lvl4pPr>
            <a:lvl5pPr algn="ctr">
              <a:defRPr/>
            </a:lvl5pPr>
          </a:lstStyle>
          <a:p>
            <a:pPr lvl="0"/>
            <a:r>
              <a:rPr lang="en-US" dirty="0" err="1"/>
              <a:t>Titre</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8D088F-EEAA-4578-9880-C4EFFBAB7B51}" type="datetime1">
              <a:rPr lang="en-US" smtClean="0"/>
              <a:t>7/28/2023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929784" y="6356351"/>
            <a:ext cx="2743200" cy="365125"/>
          </a:xfrm>
          <a:prstGeom prst="rect">
            <a:avLst/>
          </a:prstGeom>
        </p:spPr>
        <p:txBody>
          <a:bodyPr/>
          <a:lstStyle/>
          <a:p>
            <a:fld id="{82E53424-D1F0-4C59-ACFB-E47533F4CD2B}" type="slidenum">
              <a:rPr lang="en-US" smtClean="0"/>
              <a:t>‹N°›</a:t>
            </a:fld>
            <a:endParaRPr lang="en-US"/>
          </a:p>
        </p:txBody>
      </p:sp>
      <p:sp>
        <p:nvSpPr>
          <p:cNvPr id="13" name="Text Placeholder 12"/>
          <p:cNvSpPr>
            <a:spLocks noGrp="1"/>
          </p:cNvSpPr>
          <p:nvPr>
            <p:ph type="body" sz="quarter" idx="16" hasCustomPrompt="1"/>
          </p:nvPr>
        </p:nvSpPr>
        <p:spPr>
          <a:xfrm>
            <a:off x="536901" y="644753"/>
            <a:ext cx="11136084" cy="276923"/>
          </a:xfrm>
          <a:prstGeom prst="rect">
            <a:avLst/>
          </a:prstGeom>
        </p:spPr>
        <p:txBody>
          <a:bodyPr>
            <a:noAutofit/>
          </a:bodyPr>
          <a:lstStyle>
            <a:lvl1pPr marL="0" indent="0" algn="l">
              <a:buNone/>
              <a:defRPr sz="1400" i="0">
                <a:solidFill>
                  <a:schemeClr val="tx1">
                    <a:lumMod val="50000"/>
                  </a:schemeClr>
                </a:solidFill>
              </a:defRPr>
            </a:lvl1pPr>
          </a:lstStyle>
          <a:p>
            <a:pPr lvl="0"/>
            <a:r>
              <a:rPr lang="en-US" dirty="0"/>
              <a:t>Sous-</a:t>
            </a:r>
            <a:r>
              <a:rPr lang="en-US" dirty="0" err="1"/>
              <a:t>titre</a:t>
            </a:r>
            <a:endParaRPr lang="en-US" dirty="0"/>
          </a:p>
        </p:txBody>
      </p:sp>
    </p:spTree>
    <p:extLst>
      <p:ext uri="{BB962C8B-B14F-4D97-AF65-F5344CB8AC3E}">
        <p14:creationId xmlns:p14="http://schemas.microsoft.com/office/powerpoint/2010/main" val="9839106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320">
          <p15:clr>
            <a:srgbClr val="FBAE40"/>
          </p15:clr>
        </p15:guide>
        <p15:guide id="2" pos="767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0_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1577873" y="1536518"/>
            <a:ext cx="4326916" cy="936193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4363046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667">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667">
                                          <p:cBhvr additive="base">
                                            <p:cTn id="7" dur="15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ppt_x"/>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1_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12192000" cy="3984172"/>
          </a:xfrm>
          <a:custGeom>
            <a:avLst/>
            <a:gdLst>
              <a:gd name="connsiteX0" fmla="*/ 0 w 3867993"/>
              <a:gd name="connsiteY0" fmla="*/ 0 h 8367894"/>
              <a:gd name="connsiteX1" fmla="*/ 3867993 w 3867993"/>
              <a:gd name="connsiteY1" fmla="*/ 0 h 8367894"/>
              <a:gd name="connsiteX2" fmla="*/ 3867993 w 3867993"/>
              <a:gd name="connsiteY2" fmla="*/ 8367894 h 8367894"/>
              <a:gd name="connsiteX3" fmla="*/ 0 w 3867993"/>
              <a:gd name="connsiteY3" fmla="*/ 8367894 h 8367894"/>
            </a:gdLst>
            <a:ahLst/>
            <a:cxnLst>
              <a:cxn ang="0">
                <a:pos x="connsiteX0" y="connsiteY0"/>
              </a:cxn>
              <a:cxn ang="0">
                <a:pos x="connsiteX1" y="connsiteY1"/>
              </a:cxn>
              <a:cxn ang="0">
                <a:pos x="connsiteX2" y="connsiteY2"/>
              </a:cxn>
              <a:cxn ang="0">
                <a:pos x="connsiteX3" y="connsiteY3"/>
              </a:cxn>
            </a:cxnLst>
            <a:rect l="l" t="t" r="r" b="b"/>
            <a:pathLst>
              <a:path w="3867993" h="8367894">
                <a:moveTo>
                  <a:pt x="0" y="0"/>
                </a:moveTo>
                <a:lnTo>
                  <a:pt x="3867993" y="0"/>
                </a:lnTo>
                <a:lnTo>
                  <a:pt x="3867993" y="8367894"/>
                </a:lnTo>
                <a:lnTo>
                  <a:pt x="0" y="8367894"/>
                </a:lnTo>
                <a:close/>
              </a:path>
            </a:pathLst>
          </a:cu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2245168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15" name="Picture Placeholder 15"/>
          <p:cNvSpPr>
            <a:spLocks noGrp="1"/>
          </p:cNvSpPr>
          <p:nvPr>
            <p:ph type="pic" sz="quarter" idx="10" hasCustomPrompt="1"/>
          </p:nvPr>
        </p:nvSpPr>
        <p:spPr>
          <a:xfrm>
            <a:off x="3616154"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3" name="Picture Placeholder 15"/>
          <p:cNvSpPr>
            <a:spLocks noGrp="1"/>
          </p:cNvSpPr>
          <p:nvPr>
            <p:ph type="pic" sz="quarter" idx="11" hasCustomPrompt="1"/>
          </p:nvPr>
        </p:nvSpPr>
        <p:spPr>
          <a:xfrm>
            <a:off x="1557815"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
        <p:nvSpPr>
          <p:cNvPr id="35" name="Picture Placeholder 15"/>
          <p:cNvSpPr>
            <a:spLocks noGrp="1"/>
          </p:cNvSpPr>
          <p:nvPr>
            <p:ph type="pic" sz="quarter" idx="12" hasCustomPrompt="1"/>
          </p:nvPr>
        </p:nvSpPr>
        <p:spPr>
          <a:xfrm>
            <a:off x="5672587" y="1624775"/>
            <a:ext cx="1695229" cy="3673508"/>
          </a:xfrm>
          <a:prstGeom prst="rect">
            <a:avLst/>
          </a:prstGeom>
          <a:pattFill prst="pct60">
            <a:fgClr>
              <a:srgbClr val="FFFFFF"/>
            </a:fgClr>
            <a:bgClr>
              <a:srgbClr val="E6E9EE"/>
            </a:bgClr>
          </a:pattFill>
        </p:spPr>
        <p:txBody>
          <a:bodyPr anchor="ctr"/>
          <a:lstStyle>
            <a:lvl1pPr>
              <a:defRPr lang="en-US" dirty="0"/>
            </a:lvl1pPr>
          </a:lstStyle>
          <a:p>
            <a:pPr lvl="0"/>
            <a:r>
              <a:rPr lang="en-US" dirty="0"/>
              <a:t>Drag and drop picture</a:t>
            </a:r>
          </a:p>
        </p:txBody>
      </p:sp>
    </p:spTree>
    <p:extLst>
      <p:ext uri="{BB962C8B-B14F-4D97-AF65-F5344CB8AC3E}">
        <p14:creationId xmlns:p14="http://schemas.microsoft.com/office/powerpoint/2010/main" val="15909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0-#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0-#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0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1000" fill="hold"/>
                                        <p:tgtEl>
                                          <p:spTgt spid="35"/>
                                        </p:tgtEl>
                                        <p:attrNameLst>
                                          <p:attrName>ppt_x</p:attrName>
                                        </p:attrNameLst>
                                      </p:cBhvr>
                                      <p:tavLst>
                                        <p:tav tm="0">
                                          <p:val>
                                            <p:strVal val="0-#ppt_w/2"/>
                                          </p:val>
                                        </p:tav>
                                        <p:tav tm="100000">
                                          <p:val>
                                            <p:strVal val="#ppt_x"/>
                                          </p:val>
                                        </p:tav>
                                      </p:tavLst>
                                    </p:anim>
                                    <p:anim calcmode="lin" valueType="num">
                                      <p:cBhvr additive="base">
                                        <p:cTn id="16" dur="10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1742989" y="146649"/>
            <a:ext cx="12192000" cy="6858000"/>
          </a:xfrm>
          <a:prstGeom prst="rect">
            <a:avLst/>
          </a:prstGeom>
        </p:spPr>
        <p:txBody>
          <a:bodyPr/>
          <a:lstStyle>
            <a:lvl1pPr marL="0" indent="0">
              <a:buNone/>
              <a:defRPr sz="1800"/>
            </a:lvl1pPr>
          </a:lstStyle>
          <a:p>
            <a:r>
              <a:rPr lang="en-CA"/>
              <a:t>Picture</a:t>
            </a:r>
            <a:endParaRPr lang="fr-CA"/>
          </a:p>
        </p:txBody>
      </p:sp>
    </p:spTree>
    <p:extLst>
      <p:ext uri="{BB962C8B-B14F-4D97-AF65-F5344CB8AC3E}">
        <p14:creationId xmlns:p14="http://schemas.microsoft.com/office/powerpoint/2010/main" val="422267605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12192000" cy="6858000"/>
          </a:xfrm>
          <a:prstGeom prst="rect">
            <a:avLst/>
          </a:prstGeom>
        </p:spPr>
        <p:txBody>
          <a:bodyPr/>
          <a:lstStyle>
            <a:lvl1pPr marL="0" indent="0">
              <a:buNone/>
              <a:defRPr sz="1800"/>
            </a:lvl1pPr>
          </a:lstStyle>
          <a:p>
            <a:r>
              <a:rPr lang="en-CA"/>
              <a:t>Picture</a:t>
            </a:r>
            <a:endParaRPr lang="fr-CA"/>
          </a:p>
        </p:txBody>
      </p:sp>
      <p:sp>
        <p:nvSpPr>
          <p:cNvPr id="5" name="Picture Placeholder 2">
            <a:extLst>
              <a:ext uri="{FF2B5EF4-FFF2-40B4-BE49-F238E27FC236}">
                <a16:creationId xmlns:a16="http://schemas.microsoft.com/office/drawing/2014/main" id="{8F22E436-F56C-46DA-BC72-1CF461442CD1}"/>
              </a:ext>
            </a:extLst>
          </p:cNvPr>
          <p:cNvSpPr>
            <a:spLocks noGrp="1"/>
          </p:cNvSpPr>
          <p:nvPr>
            <p:ph type="pic" sz="quarter" idx="11"/>
          </p:nvPr>
        </p:nvSpPr>
        <p:spPr>
          <a:xfrm>
            <a:off x="45899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dirty="0"/>
          </a:p>
        </p:txBody>
      </p:sp>
      <p:sp>
        <p:nvSpPr>
          <p:cNvPr id="6" name="Picture Placeholder 2">
            <a:extLst>
              <a:ext uri="{FF2B5EF4-FFF2-40B4-BE49-F238E27FC236}">
                <a16:creationId xmlns:a16="http://schemas.microsoft.com/office/drawing/2014/main" id="{F46E53FA-C00C-4D5D-BA6E-841D7F2979EA}"/>
              </a:ext>
            </a:extLst>
          </p:cNvPr>
          <p:cNvSpPr>
            <a:spLocks noGrp="1"/>
          </p:cNvSpPr>
          <p:nvPr>
            <p:ph type="pic" sz="quarter" idx="16"/>
          </p:nvPr>
        </p:nvSpPr>
        <p:spPr>
          <a:xfrm>
            <a:off x="10847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a:p>
        </p:txBody>
      </p:sp>
      <p:sp>
        <p:nvSpPr>
          <p:cNvPr id="8" name="Picture Placeholder 2">
            <a:extLst>
              <a:ext uri="{FF2B5EF4-FFF2-40B4-BE49-F238E27FC236}">
                <a16:creationId xmlns:a16="http://schemas.microsoft.com/office/drawing/2014/main" id="{791B2BA6-140C-4AE9-A449-3DCDF74B04A4}"/>
              </a:ext>
            </a:extLst>
          </p:cNvPr>
          <p:cNvSpPr>
            <a:spLocks noGrp="1"/>
          </p:cNvSpPr>
          <p:nvPr>
            <p:ph type="pic" sz="quarter" idx="17"/>
          </p:nvPr>
        </p:nvSpPr>
        <p:spPr>
          <a:xfrm>
            <a:off x="8095167" y="2492670"/>
            <a:ext cx="3012067" cy="6488255"/>
          </a:xfrm>
          <a:custGeom>
            <a:avLst/>
            <a:gdLst>
              <a:gd name="connsiteX0" fmla="*/ 328259 w 3012067"/>
              <a:gd name="connsiteY0" fmla="*/ 127 h 6488255"/>
              <a:gd name="connsiteX1" fmla="*/ 461049 w 3012067"/>
              <a:gd name="connsiteY1" fmla="*/ 1368 h 6488255"/>
              <a:gd name="connsiteX2" fmla="*/ 631911 w 3012067"/>
              <a:gd name="connsiteY2" fmla="*/ 1368 h 6488255"/>
              <a:gd name="connsiteX3" fmla="*/ 706199 w 3012067"/>
              <a:gd name="connsiteY3" fmla="*/ 130409 h 6488255"/>
              <a:gd name="connsiteX4" fmla="*/ 822584 w 3012067"/>
              <a:gd name="connsiteY4" fmla="*/ 219745 h 6488255"/>
              <a:gd name="connsiteX5" fmla="*/ 924111 w 3012067"/>
              <a:gd name="connsiteY5" fmla="*/ 222227 h 6488255"/>
              <a:gd name="connsiteX6" fmla="*/ 1129641 w 3012067"/>
              <a:gd name="connsiteY6" fmla="*/ 222227 h 6488255"/>
              <a:gd name="connsiteX7" fmla="*/ 1506034 w 3012067"/>
              <a:gd name="connsiteY7" fmla="*/ 222227 h 6488255"/>
              <a:gd name="connsiteX8" fmla="*/ 1882426 w 3012067"/>
              <a:gd name="connsiteY8" fmla="*/ 222227 h 6488255"/>
              <a:gd name="connsiteX9" fmla="*/ 2087956 w 3012067"/>
              <a:gd name="connsiteY9" fmla="*/ 222227 h 6488255"/>
              <a:gd name="connsiteX10" fmla="*/ 2189484 w 3012067"/>
              <a:gd name="connsiteY10" fmla="*/ 219745 h 6488255"/>
              <a:gd name="connsiteX11" fmla="*/ 2305868 w 3012067"/>
              <a:gd name="connsiteY11" fmla="*/ 130409 h 6488255"/>
              <a:gd name="connsiteX12" fmla="*/ 2380156 w 3012067"/>
              <a:gd name="connsiteY12" fmla="*/ 1368 h 6488255"/>
              <a:gd name="connsiteX13" fmla="*/ 2551018 w 3012067"/>
              <a:gd name="connsiteY13" fmla="*/ 1368 h 6488255"/>
              <a:gd name="connsiteX14" fmla="*/ 2803598 w 3012067"/>
              <a:gd name="connsiteY14" fmla="*/ 13776 h 6488255"/>
              <a:gd name="connsiteX15" fmla="*/ 2976937 w 3012067"/>
              <a:gd name="connsiteY15" fmla="*/ 155225 h 6488255"/>
              <a:gd name="connsiteX16" fmla="*/ 3009128 w 3012067"/>
              <a:gd name="connsiteY16" fmla="*/ 567164 h 6488255"/>
              <a:gd name="connsiteX17" fmla="*/ 3009128 w 3012067"/>
              <a:gd name="connsiteY17" fmla="*/ 1510158 h 6488255"/>
              <a:gd name="connsiteX18" fmla="*/ 3009128 w 3012067"/>
              <a:gd name="connsiteY18" fmla="*/ 5046386 h 6488255"/>
              <a:gd name="connsiteX19" fmla="*/ 3009128 w 3012067"/>
              <a:gd name="connsiteY19" fmla="*/ 5897562 h 6488255"/>
              <a:gd name="connsiteX20" fmla="*/ 3009128 w 3012067"/>
              <a:gd name="connsiteY20" fmla="*/ 6125866 h 6488255"/>
              <a:gd name="connsiteX21" fmla="*/ 3001699 w 3012067"/>
              <a:gd name="connsiteY21" fmla="*/ 6257389 h 6488255"/>
              <a:gd name="connsiteX22" fmla="*/ 2820932 w 3012067"/>
              <a:gd name="connsiteY22" fmla="*/ 6468321 h 6488255"/>
              <a:gd name="connsiteX23" fmla="*/ 2476730 w 3012067"/>
              <a:gd name="connsiteY23" fmla="*/ 6485692 h 6488255"/>
              <a:gd name="connsiteX24" fmla="*/ 1758613 w 3012067"/>
              <a:gd name="connsiteY24" fmla="*/ 6485692 h 6488255"/>
              <a:gd name="connsiteX25" fmla="*/ 1506034 w 3012067"/>
              <a:gd name="connsiteY25" fmla="*/ 6485692 h 6488255"/>
              <a:gd name="connsiteX26" fmla="*/ 1253454 w 3012067"/>
              <a:gd name="connsiteY26" fmla="*/ 6485692 h 6488255"/>
              <a:gd name="connsiteX27" fmla="*/ 535337 w 3012067"/>
              <a:gd name="connsiteY27" fmla="*/ 6485692 h 6488255"/>
              <a:gd name="connsiteX28" fmla="*/ 191135 w 3012067"/>
              <a:gd name="connsiteY28" fmla="*/ 6468321 h 6488255"/>
              <a:gd name="connsiteX29" fmla="*/ 10368 w 3012067"/>
              <a:gd name="connsiteY29" fmla="*/ 6257389 h 6488255"/>
              <a:gd name="connsiteX30" fmla="*/ 2939 w 3012067"/>
              <a:gd name="connsiteY30" fmla="*/ 6125866 h 6488255"/>
              <a:gd name="connsiteX31" fmla="*/ 2939 w 3012067"/>
              <a:gd name="connsiteY31" fmla="*/ 5897562 h 6488255"/>
              <a:gd name="connsiteX32" fmla="*/ 2939 w 3012067"/>
              <a:gd name="connsiteY32" fmla="*/ 5046386 h 6488255"/>
              <a:gd name="connsiteX33" fmla="*/ 2939 w 3012067"/>
              <a:gd name="connsiteY33" fmla="*/ 1510158 h 6488255"/>
              <a:gd name="connsiteX34" fmla="*/ 2939 w 3012067"/>
              <a:gd name="connsiteY34" fmla="*/ 567164 h 6488255"/>
              <a:gd name="connsiteX35" fmla="*/ 35131 w 3012067"/>
              <a:gd name="connsiteY35" fmla="*/ 155225 h 6488255"/>
              <a:gd name="connsiteX36" fmla="*/ 208469 w 3012067"/>
              <a:gd name="connsiteY36" fmla="*/ 13776 h 6488255"/>
              <a:gd name="connsiteX37" fmla="*/ 328259 w 3012067"/>
              <a:gd name="connsiteY37" fmla="*/ 127 h 64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12067" h="6488255">
                <a:moveTo>
                  <a:pt x="328259" y="127"/>
                </a:moveTo>
                <a:cubicBezTo>
                  <a:pt x="373141" y="-493"/>
                  <a:pt x="420190" y="1368"/>
                  <a:pt x="461049" y="1368"/>
                </a:cubicBezTo>
                <a:cubicBezTo>
                  <a:pt x="518003" y="1368"/>
                  <a:pt x="574957" y="1368"/>
                  <a:pt x="631911" y="1368"/>
                </a:cubicBezTo>
                <a:cubicBezTo>
                  <a:pt x="711152" y="18739"/>
                  <a:pt x="681437" y="65888"/>
                  <a:pt x="706199" y="130409"/>
                </a:cubicBezTo>
                <a:cubicBezTo>
                  <a:pt x="726009" y="177559"/>
                  <a:pt x="765630" y="207338"/>
                  <a:pt x="822584" y="219745"/>
                </a:cubicBezTo>
                <a:cubicBezTo>
                  <a:pt x="852299" y="227190"/>
                  <a:pt x="891919" y="222227"/>
                  <a:pt x="924111" y="222227"/>
                </a:cubicBezTo>
                <a:cubicBezTo>
                  <a:pt x="993446" y="222227"/>
                  <a:pt x="1062782" y="222227"/>
                  <a:pt x="1129641" y="222227"/>
                </a:cubicBezTo>
                <a:cubicBezTo>
                  <a:pt x="1255930" y="222227"/>
                  <a:pt x="1379744" y="222227"/>
                  <a:pt x="1506034" y="222227"/>
                </a:cubicBezTo>
                <a:cubicBezTo>
                  <a:pt x="1632323" y="222227"/>
                  <a:pt x="1756136" y="222227"/>
                  <a:pt x="1882426" y="222227"/>
                </a:cubicBezTo>
                <a:cubicBezTo>
                  <a:pt x="1949286" y="222227"/>
                  <a:pt x="2018621" y="222227"/>
                  <a:pt x="2087956" y="222227"/>
                </a:cubicBezTo>
                <a:cubicBezTo>
                  <a:pt x="2120148" y="222227"/>
                  <a:pt x="2159768" y="227190"/>
                  <a:pt x="2189484" y="219745"/>
                </a:cubicBezTo>
                <a:cubicBezTo>
                  <a:pt x="2246438" y="207338"/>
                  <a:pt x="2286058" y="177559"/>
                  <a:pt x="2305868" y="130409"/>
                </a:cubicBezTo>
                <a:cubicBezTo>
                  <a:pt x="2330631" y="65888"/>
                  <a:pt x="2300916" y="18739"/>
                  <a:pt x="2380156" y="1368"/>
                </a:cubicBezTo>
                <a:cubicBezTo>
                  <a:pt x="2437110" y="1368"/>
                  <a:pt x="2494064" y="1368"/>
                  <a:pt x="2551018" y="1368"/>
                </a:cubicBezTo>
                <a:cubicBezTo>
                  <a:pt x="2632736" y="1368"/>
                  <a:pt x="2739215" y="-6077"/>
                  <a:pt x="2803598" y="13776"/>
                </a:cubicBezTo>
                <a:cubicBezTo>
                  <a:pt x="2882838" y="41073"/>
                  <a:pt x="2937316" y="90704"/>
                  <a:pt x="2976937" y="155225"/>
                </a:cubicBezTo>
                <a:cubicBezTo>
                  <a:pt x="3026462" y="237116"/>
                  <a:pt x="3009128" y="435641"/>
                  <a:pt x="3009128" y="567164"/>
                </a:cubicBezTo>
                <a:cubicBezTo>
                  <a:pt x="3009128" y="882323"/>
                  <a:pt x="3009128" y="1197481"/>
                  <a:pt x="3009128" y="1510158"/>
                </a:cubicBezTo>
                <a:cubicBezTo>
                  <a:pt x="3009128" y="2688901"/>
                  <a:pt x="3009128" y="3867643"/>
                  <a:pt x="3009128" y="5046386"/>
                </a:cubicBezTo>
                <a:cubicBezTo>
                  <a:pt x="3009128" y="5331766"/>
                  <a:pt x="3009128" y="5614664"/>
                  <a:pt x="3009128" y="5897562"/>
                </a:cubicBezTo>
                <a:cubicBezTo>
                  <a:pt x="3009128" y="5974490"/>
                  <a:pt x="3009128" y="6048937"/>
                  <a:pt x="3009128" y="6125866"/>
                </a:cubicBezTo>
                <a:cubicBezTo>
                  <a:pt x="3009128" y="6170534"/>
                  <a:pt x="3014081" y="6217684"/>
                  <a:pt x="3001699" y="6257389"/>
                </a:cubicBezTo>
                <a:cubicBezTo>
                  <a:pt x="2976937" y="6359133"/>
                  <a:pt x="2912554" y="6431098"/>
                  <a:pt x="2820932" y="6468321"/>
                </a:cubicBezTo>
                <a:cubicBezTo>
                  <a:pt x="2744168" y="6498100"/>
                  <a:pt x="2583210" y="6485692"/>
                  <a:pt x="2476730" y="6485692"/>
                </a:cubicBezTo>
                <a:cubicBezTo>
                  <a:pt x="2236532" y="6485692"/>
                  <a:pt x="1996334" y="6485692"/>
                  <a:pt x="1758613" y="6485692"/>
                </a:cubicBezTo>
                <a:cubicBezTo>
                  <a:pt x="1674420" y="6485692"/>
                  <a:pt x="1590227" y="6485692"/>
                  <a:pt x="1506034" y="6485692"/>
                </a:cubicBezTo>
                <a:cubicBezTo>
                  <a:pt x="1421840" y="6485692"/>
                  <a:pt x="1337647" y="6485692"/>
                  <a:pt x="1253454" y="6485692"/>
                </a:cubicBezTo>
                <a:cubicBezTo>
                  <a:pt x="1015732" y="6485692"/>
                  <a:pt x="775535" y="6485692"/>
                  <a:pt x="535337" y="6485692"/>
                </a:cubicBezTo>
                <a:cubicBezTo>
                  <a:pt x="428857" y="6485692"/>
                  <a:pt x="267900" y="6498100"/>
                  <a:pt x="191135" y="6468321"/>
                </a:cubicBezTo>
                <a:cubicBezTo>
                  <a:pt x="99514" y="6431098"/>
                  <a:pt x="35131" y="6359133"/>
                  <a:pt x="10368" y="6257389"/>
                </a:cubicBezTo>
                <a:cubicBezTo>
                  <a:pt x="-2013" y="6217684"/>
                  <a:pt x="2939" y="6170534"/>
                  <a:pt x="2939" y="6125866"/>
                </a:cubicBezTo>
                <a:cubicBezTo>
                  <a:pt x="2939" y="6048937"/>
                  <a:pt x="2939" y="5974490"/>
                  <a:pt x="2939" y="5897562"/>
                </a:cubicBezTo>
                <a:cubicBezTo>
                  <a:pt x="2939" y="5614664"/>
                  <a:pt x="2939" y="5331766"/>
                  <a:pt x="2939" y="5046386"/>
                </a:cubicBezTo>
                <a:cubicBezTo>
                  <a:pt x="2939" y="3867643"/>
                  <a:pt x="2939" y="2688901"/>
                  <a:pt x="2939" y="1510158"/>
                </a:cubicBezTo>
                <a:cubicBezTo>
                  <a:pt x="2939" y="1197481"/>
                  <a:pt x="2939" y="882323"/>
                  <a:pt x="2939" y="567164"/>
                </a:cubicBezTo>
                <a:cubicBezTo>
                  <a:pt x="2939" y="435641"/>
                  <a:pt x="-14395" y="237116"/>
                  <a:pt x="35131" y="155225"/>
                </a:cubicBezTo>
                <a:cubicBezTo>
                  <a:pt x="74751" y="90704"/>
                  <a:pt x="129229" y="41073"/>
                  <a:pt x="208469" y="13776"/>
                </a:cubicBezTo>
                <a:cubicBezTo>
                  <a:pt x="240661" y="3849"/>
                  <a:pt x="283376" y="747"/>
                  <a:pt x="328259" y="127"/>
                </a:cubicBezTo>
                <a:close/>
              </a:path>
            </a:pathLst>
          </a:custGeom>
        </p:spPr>
        <p:txBody>
          <a:bodyPr wrap="square">
            <a:noAutofit/>
          </a:bodyPr>
          <a:lstStyle/>
          <a:p>
            <a:endParaRPr lang="fr-CA" dirty="0"/>
          </a:p>
        </p:txBody>
      </p:sp>
    </p:spTree>
    <p:extLst>
      <p:ext uri="{BB962C8B-B14F-4D97-AF65-F5344CB8AC3E}">
        <p14:creationId xmlns:p14="http://schemas.microsoft.com/office/powerpoint/2010/main" val="3550578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11" name="Picture Placeholder 15"/>
          <p:cNvSpPr>
            <a:spLocks noGrp="1"/>
          </p:cNvSpPr>
          <p:nvPr>
            <p:ph type="pic" sz="quarter" idx="10" hasCustomPrompt="1"/>
          </p:nvPr>
        </p:nvSpPr>
        <p:spPr>
          <a:xfrm>
            <a:off x="818161" y="-1235530"/>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
        <p:nvSpPr>
          <p:cNvPr id="12" name="TextBox 11"/>
          <p:cNvSpPr txBox="1"/>
          <p:nvPr userDrawn="1"/>
        </p:nvSpPr>
        <p:spPr>
          <a:xfrm rot="16200000">
            <a:off x="-1101961" y="3238366"/>
            <a:ext cx="2880917" cy="307777"/>
          </a:xfrm>
          <a:prstGeom prst="rect">
            <a:avLst/>
          </a:prstGeom>
          <a:noFill/>
        </p:spPr>
        <p:txBody>
          <a:bodyPr wrap="none" rtlCol="0">
            <a:spAutoFit/>
          </a:bodyPr>
          <a:lstStyle/>
          <a:p>
            <a:r>
              <a:rPr lang="en-US" sz="1400" b="1" dirty="0">
                <a:solidFill>
                  <a:schemeClr val="bg1"/>
                </a:solidFill>
                <a:latin typeface="+mj-lt"/>
              </a:rPr>
              <a:t>Animus</a:t>
            </a:r>
            <a:r>
              <a:rPr lang="en-US" sz="1400" dirty="0">
                <a:solidFill>
                  <a:schemeClr val="bg1"/>
                </a:solidFill>
              </a:rPr>
              <a:t> presentation template | #</a:t>
            </a:r>
            <a:fld id="{5E8513FC-DD75-4BD4-8942-AA828F11FE0D}" type="slidenum">
              <a:rPr lang="en-US" sz="1400" smtClean="0">
                <a:solidFill>
                  <a:schemeClr val="bg1"/>
                </a:solidFill>
              </a:rPr>
              <a:t>‹N°›</a:t>
            </a:fld>
            <a:endParaRPr lang="en-US" sz="1400" dirty="0">
              <a:solidFill>
                <a:schemeClr val="bg1"/>
              </a:solidFill>
            </a:endParaRPr>
          </a:p>
        </p:txBody>
      </p:sp>
      <p:grpSp>
        <p:nvGrpSpPr>
          <p:cNvPr id="13" name="Group 12"/>
          <p:cNvGrpSpPr/>
          <p:nvPr userDrawn="1"/>
        </p:nvGrpSpPr>
        <p:grpSpPr>
          <a:xfrm>
            <a:off x="130882" y="6278531"/>
            <a:ext cx="415231" cy="393204"/>
            <a:chOff x="11342687" y="4548762"/>
            <a:chExt cx="1701801" cy="1611312"/>
          </a:xfrm>
          <a:solidFill>
            <a:schemeClr val="bg1"/>
          </a:solidFill>
        </p:grpSpPr>
        <p:sp>
          <p:nvSpPr>
            <p:cNvPr id="14" name="Freeform 5"/>
            <p:cNvSpPr>
              <a:spLocks/>
            </p:cNvSpPr>
            <p:nvPr/>
          </p:nvSpPr>
          <p:spPr bwMode="auto">
            <a:xfrm>
              <a:off x="11342687" y="4548762"/>
              <a:ext cx="992188" cy="1447800"/>
            </a:xfrm>
            <a:custGeom>
              <a:avLst/>
              <a:gdLst>
                <a:gd name="T0" fmla="*/ 555 w 625"/>
                <a:gd name="T1" fmla="*/ 0 h 912"/>
                <a:gd name="T2" fmla="*/ 0 w 625"/>
                <a:gd name="T3" fmla="*/ 912 h 912"/>
                <a:gd name="T4" fmla="*/ 143 w 625"/>
                <a:gd name="T5" fmla="*/ 912 h 912"/>
                <a:gd name="T6" fmla="*/ 625 w 625"/>
                <a:gd name="T7" fmla="*/ 113 h 912"/>
                <a:gd name="T8" fmla="*/ 555 w 625"/>
                <a:gd name="T9" fmla="*/ 0 h 912"/>
              </a:gdLst>
              <a:ahLst/>
              <a:cxnLst>
                <a:cxn ang="0">
                  <a:pos x="T0" y="T1"/>
                </a:cxn>
                <a:cxn ang="0">
                  <a:pos x="T2" y="T3"/>
                </a:cxn>
                <a:cxn ang="0">
                  <a:pos x="T4" y="T5"/>
                </a:cxn>
                <a:cxn ang="0">
                  <a:pos x="T6" y="T7"/>
                </a:cxn>
                <a:cxn ang="0">
                  <a:pos x="T8" y="T9"/>
                </a:cxn>
              </a:cxnLst>
              <a:rect l="0" t="0" r="r" b="b"/>
              <a:pathLst>
                <a:path w="625" h="912">
                  <a:moveTo>
                    <a:pt x="555" y="0"/>
                  </a:moveTo>
                  <a:lnTo>
                    <a:pt x="0" y="912"/>
                  </a:lnTo>
                  <a:lnTo>
                    <a:pt x="143" y="912"/>
                  </a:lnTo>
                  <a:lnTo>
                    <a:pt x="625" y="113"/>
                  </a:lnTo>
                  <a:lnTo>
                    <a:pt x="555"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5" name="Freeform 6"/>
            <p:cNvSpPr>
              <a:spLocks/>
            </p:cNvSpPr>
            <p:nvPr/>
          </p:nvSpPr>
          <p:spPr bwMode="auto">
            <a:xfrm>
              <a:off x="11968162" y="5058349"/>
              <a:ext cx="682625" cy="938212"/>
            </a:xfrm>
            <a:custGeom>
              <a:avLst/>
              <a:gdLst>
                <a:gd name="T0" fmla="*/ 360 w 430"/>
                <a:gd name="T1" fmla="*/ 0 h 591"/>
                <a:gd name="T2" fmla="*/ 0 w 430"/>
                <a:gd name="T3" fmla="*/ 591 h 591"/>
                <a:gd name="T4" fmla="*/ 144 w 430"/>
                <a:gd name="T5" fmla="*/ 591 h 591"/>
                <a:gd name="T6" fmla="*/ 430 w 430"/>
                <a:gd name="T7" fmla="*/ 116 h 591"/>
                <a:gd name="T8" fmla="*/ 360 w 430"/>
                <a:gd name="T9" fmla="*/ 0 h 591"/>
              </a:gdLst>
              <a:ahLst/>
              <a:cxnLst>
                <a:cxn ang="0">
                  <a:pos x="T0" y="T1"/>
                </a:cxn>
                <a:cxn ang="0">
                  <a:pos x="T2" y="T3"/>
                </a:cxn>
                <a:cxn ang="0">
                  <a:pos x="T4" y="T5"/>
                </a:cxn>
                <a:cxn ang="0">
                  <a:pos x="T6" y="T7"/>
                </a:cxn>
                <a:cxn ang="0">
                  <a:pos x="T8" y="T9"/>
                </a:cxn>
              </a:cxnLst>
              <a:rect l="0" t="0" r="r" b="b"/>
              <a:pathLst>
                <a:path w="430" h="591">
                  <a:moveTo>
                    <a:pt x="360" y="0"/>
                  </a:moveTo>
                  <a:lnTo>
                    <a:pt x="0" y="591"/>
                  </a:lnTo>
                  <a:lnTo>
                    <a:pt x="144" y="591"/>
                  </a:lnTo>
                  <a:lnTo>
                    <a:pt x="430" y="116"/>
                  </a:lnTo>
                  <a:lnTo>
                    <a:pt x="36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6" name="Freeform 7"/>
            <p:cNvSpPr>
              <a:spLocks/>
            </p:cNvSpPr>
            <p:nvPr/>
          </p:nvSpPr>
          <p:spPr bwMode="auto">
            <a:xfrm>
              <a:off x="12580937" y="5574287"/>
              <a:ext cx="388938" cy="449262"/>
            </a:xfrm>
            <a:custGeom>
              <a:avLst/>
              <a:gdLst>
                <a:gd name="T0" fmla="*/ 173 w 245"/>
                <a:gd name="T1" fmla="*/ 0 h 283"/>
                <a:gd name="T2" fmla="*/ 0 w 245"/>
                <a:gd name="T3" fmla="*/ 283 h 283"/>
                <a:gd name="T4" fmla="*/ 145 w 245"/>
                <a:gd name="T5" fmla="*/ 283 h 283"/>
                <a:gd name="T6" fmla="*/ 245 w 245"/>
                <a:gd name="T7" fmla="*/ 117 h 283"/>
                <a:gd name="T8" fmla="*/ 173 w 245"/>
                <a:gd name="T9" fmla="*/ 0 h 283"/>
              </a:gdLst>
              <a:ahLst/>
              <a:cxnLst>
                <a:cxn ang="0">
                  <a:pos x="T0" y="T1"/>
                </a:cxn>
                <a:cxn ang="0">
                  <a:pos x="T2" y="T3"/>
                </a:cxn>
                <a:cxn ang="0">
                  <a:pos x="T4" y="T5"/>
                </a:cxn>
                <a:cxn ang="0">
                  <a:pos x="T6" y="T7"/>
                </a:cxn>
                <a:cxn ang="0">
                  <a:pos x="T8" y="T9"/>
                </a:cxn>
              </a:cxnLst>
              <a:rect l="0" t="0" r="r" b="b"/>
              <a:pathLst>
                <a:path w="245" h="283">
                  <a:moveTo>
                    <a:pt x="173" y="0"/>
                  </a:moveTo>
                  <a:lnTo>
                    <a:pt x="0" y="283"/>
                  </a:lnTo>
                  <a:lnTo>
                    <a:pt x="145" y="283"/>
                  </a:lnTo>
                  <a:lnTo>
                    <a:pt x="245" y="117"/>
                  </a:lnTo>
                  <a:lnTo>
                    <a:pt x="17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7" name="Freeform 8"/>
            <p:cNvSpPr>
              <a:spLocks/>
            </p:cNvSpPr>
            <p:nvPr/>
          </p:nvSpPr>
          <p:spPr bwMode="auto">
            <a:xfrm>
              <a:off x="11566525" y="4939287"/>
              <a:ext cx="839788" cy="1193800"/>
            </a:xfrm>
            <a:custGeom>
              <a:avLst/>
              <a:gdLst>
                <a:gd name="T0" fmla="*/ 458 w 529"/>
                <a:gd name="T1" fmla="*/ 0 h 752"/>
                <a:gd name="T2" fmla="*/ 0 w 529"/>
                <a:gd name="T3" fmla="*/ 752 h 752"/>
                <a:gd name="T4" fmla="*/ 143 w 529"/>
                <a:gd name="T5" fmla="*/ 752 h 752"/>
                <a:gd name="T6" fmla="*/ 529 w 529"/>
                <a:gd name="T7" fmla="*/ 114 h 752"/>
                <a:gd name="T8" fmla="*/ 458 w 529"/>
                <a:gd name="T9" fmla="*/ 0 h 752"/>
              </a:gdLst>
              <a:ahLst/>
              <a:cxnLst>
                <a:cxn ang="0">
                  <a:pos x="T0" y="T1"/>
                </a:cxn>
                <a:cxn ang="0">
                  <a:pos x="T2" y="T3"/>
                </a:cxn>
                <a:cxn ang="0">
                  <a:pos x="T4" y="T5"/>
                </a:cxn>
                <a:cxn ang="0">
                  <a:pos x="T6" y="T7"/>
                </a:cxn>
                <a:cxn ang="0">
                  <a:pos x="T8" y="T9"/>
                </a:cxn>
              </a:cxnLst>
              <a:rect l="0" t="0" r="r" b="b"/>
              <a:pathLst>
                <a:path w="529" h="752">
                  <a:moveTo>
                    <a:pt x="458" y="0"/>
                  </a:moveTo>
                  <a:lnTo>
                    <a:pt x="0" y="752"/>
                  </a:lnTo>
                  <a:lnTo>
                    <a:pt x="143" y="752"/>
                  </a:lnTo>
                  <a:lnTo>
                    <a:pt x="529" y="114"/>
                  </a:lnTo>
                  <a:lnTo>
                    <a:pt x="458"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8" name="Freeform 9"/>
            <p:cNvSpPr>
              <a:spLocks/>
            </p:cNvSpPr>
            <p:nvPr/>
          </p:nvSpPr>
          <p:spPr bwMode="auto">
            <a:xfrm>
              <a:off x="12196762" y="5461574"/>
              <a:ext cx="531813" cy="684212"/>
            </a:xfrm>
            <a:custGeom>
              <a:avLst/>
              <a:gdLst>
                <a:gd name="T0" fmla="*/ 263 w 335"/>
                <a:gd name="T1" fmla="*/ 0 h 431"/>
                <a:gd name="T2" fmla="*/ 0 w 335"/>
                <a:gd name="T3" fmla="*/ 431 h 431"/>
                <a:gd name="T4" fmla="*/ 145 w 335"/>
                <a:gd name="T5" fmla="*/ 431 h 431"/>
                <a:gd name="T6" fmla="*/ 335 w 335"/>
                <a:gd name="T7" fmla="*/ 115 h 431"/>
                <a:gd name="T8" fmla="*/ 263 w 335"/>
                <a:gd name="T9" fmla="*/ 0 h 431"/>
              </a:gdLst>
              <a:ahLst/>
              <a:cxnLst>
                <a:cxn ang="0">
                  <a:pos x="T0" y="T1"/>
                </a:cxn>
                <a:cxn ang="0">
                  <a:pos x="T2" y="T3"/>
                </a:cxn>
                <a:cxn ang="0">
                  <a:pos x="T4" y="T5"/>
                </a:cxn>
                <a:cxn ang="0">
                  <a:pos x="T6" y="T7"/>
                </a:cxn>
                <a:cxn ang="0">
                  <a:pos x="T8" y="T9"/>
                </a:cxn>
              </a:cxnLst>
              <a:rect l="0" t="0" r="r" b="b"/>
              <a:pathLst>
                <a:path w="335" h="431">
                  <a:moveTo>
                    <a:pt x="263" y="0"/>
                  </a:moveTo>
                  <a:lnTo>
                    <a:pt x="0" y="431"/>
                  </a:lnTo>
                  <a:lnTo>
                    <a:pt x="145" y="431"/>
                  </a:lnTo>
                  <a:lnTo>
                    <a:pt x="335" y="115"/>
                  </a:lnTo>
                  <a:lnTo>
                    <a:pt x="263"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sp>
          <p:nvSpPr>
            <p:cNvPr id="19" name="Freeform 10"/>
            <p:cNvSpPr>
              <a:spLocks/>
            </p:cNvSpPr>
            <p:nvPr/>
          </p:nvSpPr>
          <p:spPr bwMode="auto">
            <a:xfrm>
              <a:off x="12811125" y="5967987"/>
              <a:ext cx="233363" cy="192087"/>
            </a:xfrm>
            <a:custGeom>
              <a:avLst/>
              <a:gdLst>
                <a:gd name="T0" fmla="*/ 74 w 147"/>
                <a:gd name="T1" fmla="*/ 0 h 121"/>
                <a:gd name="T2" fmla="*/ 0 w 147"/>
                <a:gd name="T3" fmla="*/ 121 h 121"/>
                <a:gd name="T4" fmla="*/ 144 w 147"/>
                <a:gd name="T5" fmla="*/ 121 h 121"/>
                <a:gd name="T6" fmla="*/ 147 w 147"/>
                <a:gd name="T7" fmla="*/ 118 h 121"/>
                <a:gd name="T8" fmla="*/ 74 w 147"/>
                <a:gd name="T9" fmla="*/ 0 h 121"/>
              </a:gdLst>
              <a:ahLst/>
              <a:cxnLst>
                <a:cxn ang="0">
                  <a:pos x="T0" y="T1"/>
                </a:cxn>
                <a:cxn ang="0">
                  <a:pos x="T2" y="T3"/>
                </a:cxn>
                <a:cxn ang="0">
                  <a:pos x="T4" y="T5"/>
                </a:cxn>
                <a:cxn ang="0">
                  <a:pos x="T6" y="T7"/>
                </a:cxn>
                <a:cxn ang="0">
                  <a:pos x="T8" y="T9"/>
                </a:cxn>
              </a:cxnLst>
              <a:rect l="0" t="0" r="r" b="b"/>
              <a:pathLst>
                <a:path w="147" h="121">
                  <a:moveTo>
                    <a:pt x="74" y="0"/>
                  </a:moveTo>
                  <a:lnTo>
                    <a:pt x="0" y="121"/>
                  </a:lnTo>
                  <a:lnTo>
                    <a:pt x="144" y="121"/>
                  </a:lnTo>
                  <a:lnTo>
                    <a:pt x="147" y="118"/>
                  </a:lnTo>
                  <a:lnTo>
                    <a:pt x="74"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900"/>
            </a:p>
          </p:txBody>
        </p:sp>
      </p:grpSp>
      <p:sp>
        <p:nvSpPr>
          <p:cNvPr id="23" name="Picture Placeholder 15"/>
          <p:cNvSpPr>
            <a:spLocks noGrp="1"/>
          </p:cNvSpPr>
          <p:nvPr>
            <p:ph type="pic" sz="quarter" idx="11" hasCustomPrompt="1"/>
          </p:nvPr>
        </p:nvSpPr>
        <p:spPr>
          <a:xfrm>
            <a:off x="5978467" y="1748892"/>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
        <p:nvSpPr>
          <p:cNvPr id="24" name="Picture Placeholder 15"/>
          <p:cNvSpPr>
            <a:spLocks noGrp="1"/>
          </p:cNvSpPr>
          <p:nvPr>
            <p:ph type="pic" sz="quarter" idx="12" hasCustomPrompt="1"/>
          </p:nvPr>
        </p:nvSpPr>
        <p:spPr>
          <a:xfrm>
            <a:off x="964107" y="1950674"/>
            <a:ext cx="3184596" cy="6893961"/>
          </a:xfrm>
          <a:custGeom>
            <a:avLst/>
            <a:gdLst>
              <a:gd name="connsiteX0" fmla="*/ 602502 w 4224528"/>
              <a:gd name="connsiteY0" fmla="*/ 0 h 9144000"/>
              <a:gd name="connsiteX1" fmla="*/ 3622026 w 4224528"/>
              <a:gd name="connsiteY1" fmla="*/ 0 h 9144000"/>
              <a:gd name="connsiteX2" fmla="*/ 4224528 w 4224528"/>
              <a:gd name="connsiteY2" fmla="*/ 602502 h 9144000"/>
              <a:gd name="connsiteX3" fmla="*/ 4224528 w 4224528"/>
              <a:gd name="connsiteY3" fmla="*/ 8541498 h 9144000"/>
              <a:gd name="connsiteX4" fmla="*/ 3622026 w 4224528"/>
              <a:gd name="connsiteY4" fmla="*/ 9144000 h 9144000"/>
              <a:gd name="connsiteX5" fmla="*/ 602502 w 4224528"/>
              <a:gd name="connsiteY5" fmla="*/ 9144000 h 9144000"/>
              <a:gd name="connsiteX6" fmla="*/ 0 w 4224528"/>
              <a:gd name="connsiteY6" fmla="*/ 8541498 h 9144000"/>
              <a:gd name="connsiteX7" fmla="*/ 0 w 4224528"/>
              <a:gd name="connsiteY7" fmla="*/ 602502 h 9144000"/>
              <a:gd name="connsiteX8" fmla="*/ 602502 w 4224528"/>
              <a:gd name="connsiteY8" fmla="*/ 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24528" h="9144000">
                <a:moveTo>
                  <a:pt x="602502" y="0"/>
                </a:moveTo>
                <a:lnTo>
                  <a:pt x="3622026" y="0"/>
                </a:lnTo>
                <a:cubicBezTo>
                  <a:pt x="3954779" y="0"/>
                  <a:pt x="4224528" y="269749"/>
                  <a:pt x="4224528" y="602502"/>
                </a:cubicBezTo>
                <a:lnTo>
                  <a:pt x="4224528" y="8541498"/>
                </a:lnTo>
                <a:cubicBezTo>
                  <a:pt x="4224528" y="8874251"/>
                  <a:pt x="3954779" y="9144000"/>
                  <a:pt x="3622026" y="9144000"/>
                </a:cubicBezTo>
                <a:lnTo>
                  <a:pt x="602502" y="9144000"/>
                </a:lnTo>
                <a:cubicBezTo>
                  <a:pt x="269749" y="9144000"/>
                  <a:pt x="0" y="8874251"/>
                  <a:pt x="0" y="8541498"/>
                </a:cubicBezTo>
                <a:lnTo>
                  <a:pt x="0" y="602502"/>
                </a:lnTo>
                <a:cubicBezTo>
                  <a:pt x="0" y="269749"/>
                  <a:pt x="269749" y="0"/>
                  <a:pt x="602502" y="0"/>
                </a:cubicBezTo>
                <a:close/>
              </a:path>
            </a:pathLst>
          </a:custGeom>
          <a:pattFill prst="lgGrid">
            <a:fgClr>
              <a:schemeClr val="bg1"/>
            </a:fgClr>
            <a:bgClr>
              <a:schemeClr val="tx2">
                <a:lumMod val="10000"/>
                <a:lumOff val="90000"/>
              </a:schemeClr>
            </a:bgClr>
          </a:pattFill>
          <a:ln>
            <a:noFill/>
          </a:ln>
          <a:effectLst/>
          <a:scene3d>
            <a:camera prst="isometricTopUp"/>
            <a:lightRig rig="threePt" dir="t"/>
          </a:scene3d>
        </p:spPr>
        <p:txBody>
          <a:bodyPr wrap="square" anchor="ctr">
            <a:noAutofit/>
          </a:bodyPr>
          <a:lstStyle>
            <a:lvl1pPr marL="0" indent="0" algn="ctr">
              <a:buNone/>
              <a:defRPr baseline="0"/>
            </a:lvl1pPr>
          </a:lstStyle>
          <a:p>
            <a:r>
              <a:rPr lang="en-US" dirty="0"/>
              <a:t>Drag and drop picture</a:t>
            </a:r>
          </a:p>
        </p:txBody>
      </p:sp>
    </p:spTree>
    <p:extLst>
      <p:ext uri="{BB962C8B-B14F-4D97-AF65-F5344CB8AC3E}">
        <p14:creationId xmlns:p14="http://schemas.microsoft.com/office/powerpoint/2010/main" val="4490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500" fill="hold"/>
                                        <p:tgtEl>
                                          <p:spTgt spid="11"/>
                                        </p:tgtEl>
                                        <p:attrNameLst>
                                          <p:attrName>ppt_x</p:attrName>
                                        </p:attrNameLst>
                                      </p:cBhvr>
                                      <p:tavLst>
                                        <p:tav tm="0">
                                          <p:val>
                                            <p:strVal val="1+#ppt_w/2"/>
                                          </p:val>
                                        </p:tav>
                                        <p:tav tm="100000">
                                          <p:val>
                                            <p:strVal val="#ppt_x"/>
                                          </p:val>
                                        </p:tav>
                                      </p:tavLst>
                                    </p:anim>
                                    <p:anim calcmode="lin" valueType="num">
                                      <p:cBhvr additive="base">
                                        <p:cTn id="8" dur="1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6" decel="100000" fill="hold" grpId="0" nodeType="withEffect">
                                  <p:stCondLst>
                                    <p:cond delay="1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2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500" fill="hold"/>
                                        <p:tgtEl>
                                          <p:spTgt spid="23"/>
                                        </p:tgtEl>
                                        <p:attrNameLst>
                                          <p:attrName>ppt_x</p:attrName>
                                        </p:attrNameLst>
                                      </p:cBhvr>
                                      <p:tavLst>
                                        <p:tav tm="0">
                                          <p:val>
                                            <p:strVal val="1+#ppt_w/2"/>
                                          </p:val>
                                        </p:tav>
                                        <p:tav tm="100000">
                                          <p:val>
                                            <p:strVal val="#ppt_x"/>
                                          </p:val>
                                        </p:tav>
                                      </p:tavLst>
                                    </p:anim>
                                    <p:anim calcmode="lin" valueType="num">
                                      <p:cBhvr additive="base">
                                        <p:cTn id="16"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616771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1_Title &amp; Bullets copy 3">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22F6D77-0FDA-420F-BE54-C62090C2A171}"/>
              </a:ext>
            </a:extLst>
          </p:cNvPr>
          <p:cNvPicPr>
            <a:picLocks noChangeAspect="1"/>
          </p:cNvPicPr>
          <p:nvPr userDrawn="1"/>
        </p:nvPicPr>
        <p:blipFill rotWithShape="1">
          <a:blip r:embed="rId2"/>
          <a:srcRect r="74846"/>
          <a:stretch/>
        </p:blipFill>
        <p:spPr>
          <a:xfrm>
            <a:off x="11541883" y="6246533"/>
            <a:ext cx="565068" cy="520700"/>
          </a:xfrm>
          <a:prstGeom prst="rect">
            <a:avLst/>
          </a:prstGeom>
        </p:spPr>
      </p:pic>
      <p:pic>
        <p:nvPicPr>
          <p:cNvPr id="9" name="Image 8">
            <a:extLst>
              <a:ext uri="{FF2B5EF4-FFF2-40B4-BE49-F238E27FC236}">
                <a16:creationId xmlns:a16="http://schemas.microsoft.com/office/drawing/2014/main" id="{51B7E8F1-AB3A-481E-8E57-856310C1A026}"/>
              </a:ext>
            </a:extLst>
          </p:cNvPr>
          <p:cNvPicPr>
            <a:picLocks noChangeAspect="1"/>
          </p:cNvPicPr>
          <p:nvPr userDrawn="1"/>
        </p:nvPicPr>
        <p:blipFill>
          <a:blip r:embed="rId3"/>
          <a:stretch>
            <a:fillRect/>
          </a:stretch>
        </p:blipFill>
        <p:spPr>
          <a:xfrm>
            <a:off x="110449" y="6246533"/>
            <a:ext cx="520700" cy="520700"/>
          </a:xfrm>
          <a:prstGeom prst="rect">
            <a:avLst/>
          </a:prstGeom>
        </p:spPr>
      </p:pic>
    </p:spTree>
    <p:extLst>
      <p:ext uri="{BB962C8B-B14F-4D97-AF65-F5344CB8AC3E}">
        <p14:creationId xmlns:p14="http://schemas.microsoft.com/office/powerpoint/2010/main" val="861294058"/>
      </p:ext>
    </p:extLst>
  </p:cSld>
  <p:clrMapOvr>
    <a:masterClrMapping/>
  </p:clrMapOvr>
  <p:transition spd="slow">
    <p:push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99643127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124439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12386421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064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1pPr>
              <a:defRPr sz="3733"/>
            </a:lvl1pPr>
            <a:lvl2pPr>
              <a:defRPr sz="3200">
                <a:latin typeface="Arial" pitchFamily="34" charset="0"/>
              </a:defRPr>
            </a:lvl2pPr>
            <a:lvl3pPr>
              <a:defRPr sz="2667">
                <a:latin typeface="Arial" pitchFamily="34" charset="0"/>
              </a:defRPr>
            </a:lvl3pPr>
            <a:lvl4pPr>
              <a:defRPr sz="2400">
                <a:latin typeface="Arial" pitchFamily="34" charset="0"/>
              </a:defRPr>
            </a:lvl4pPr>
            <a:lvl5pPr>
              <a:defRPr sz="2400">
                <a:latin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6902581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atin typeface="Arial" pitchFamily="34" charset="0"/>
              </a:defRPr>
            </a:lvl2pPr>
            <a:lvl3pPr>
              <a:defRPr sz="2400">
                <a:latin typeface="Arial" pitchFamily="34" charset="0"/>
              </a:defRPr>
            </a:lvl3pPr>
            <a:lvl4pPr>
              <a:defRPr sz="2133">
                <a:latin typeface="Arial" pitchFamily="34" charset="0"/>
              </a:defRPr>
            </a:lvl4pPr>
            <a:lvl5pPr>
              <a:defRPr sz="2133">
                <a:latin typeface="Arial" pitchFamily="34" charset="0"/>
              </a:defRPr>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8620246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2008036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48634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CA"/>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atin typeface="Arial" pitchFamily="34" charset="0"/>
              </a:defRPr>
            </a:lvl2pPr>
            <a:lvl3pPr>
              <a:defRPr sz="3200">
                <a:latin typeface="Arial" pitchFamily="34" charset="0"/>
              </a:defRPr>
            </a:lvl3pPr>
            <a:lvl4pPr>
              <a:defRPr sz="2667">
                <a:latin typeface="Arial" pitchFamily="34" charset="0"/>
              </a:defRPr>
            </a:lvl4pPr>
            <a:lvl5pPr>
              <a:defRPr sz="2667">
                <a:latin typeface="Arial"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36385917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CA"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015666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3926769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82243922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78800" y="0"/>
            <a:ext cx="25908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06400" y="0"/>
            <a:ext cx="7569200" cy="5486400"/>
          </a:xfrm>
        </p:spPr>
        <p:txBody>
          <a:bodyPr vert="eaVert"/>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0398924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4064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5689600" y="1371600"/>
            <a:ext cx="5080000" cy="41148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4480362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06400" y="0"/>
            <a:ext cx="10363200" cy="5486400"/>
          </a:xfrm>
        </p:spPr>
        <p:txBody>
          <a:bodyPr/>
          <a:lstStyle>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720653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0363200" cy="1143000"/>
          </a:xfrm>
        </p:spPr>
        <p:txBody>
          <a:bodyPr/>
          <a:lstStyle/>
          <a:p>
            <a:r>
              <a:rPr lang="en-US"/>
              <a:t>Click to edit Master title style</a:t>
            </a:r>
            <a:endParaRPr lang="en-CA"/>
          </a:p>
        </p:txBody>
      </p:sp>
      <p:sp>
        <p:nvSpPr>
          <p:cNvPr id="3" name="Table Placeholder 2"/>
          <p:cNvSpPr>
            <a:spLocks noGrp="1"/>
          </p:cNvSpPr>
          <p:nvPr>
            <p:ph type="tbl" idx="1"/>
          </p:nvPr>
        </p:nvSpPr>
        <p:spPr>
          <a:xfrm>
            <a:off x="406400" y="1371600"/>
            <a:ext cx="10363200" cy="4114800"/>
          </a:xfrm>
        </p:spPr>
        <p:txBody>
          <a:bodyPr/>
          <a:lstStyle/>
          <a:p>
            <a:pPr lvl="0"/>
            <a:endParaRPr lang="en-CA" noProof="0"/>
          </a:p>
        </p:txBody>
      </p:sp>
    </p:spTree>
    <p:extLst>
      <p:ext uri="{BB962C8B-B14F-4D97-AF65-F5344CB8AC3E}">
        <p14:creationId xmlns:p14="http://schemas.microsoft.com/office/powerpoint/2010/main" val="36802732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402425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384590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764DE79-268F-4C1A-8933-263129D2AF90}" type="datetimeFigureOut">
              <a:rPr lang="en-US"/>
              <a:t>7/28/2023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‹N°›</a:t>
            </a:fld>
            <a:endParaRPr lang="en-US"/>
          </a:p>
        </p:txBody>
      </p:sp>
    </p:spTree>
    <p:extLst>
      <p:ext uri="{BB962C8B-B14F-4D97-AF65-F5344CB8AC3E}">
        <p14:creationId xmlns:p14="http://schemas.microsoft.com/office/powerpoint/2010/main" val="3460616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33CD45F-F4E4-490C-A97B-B2C751DE8CCC}" type="datetimeFigureOut">
              <a:rPr lang="fr-FR" smtClean="0"/>
              <a:pPr/>
              <a:t>28/07/2023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E0E03FA8-14A2-40A1-97B3-7BCA52DF763C}" type="slidenum">
              <a:rPr lang="fr-FR" smtClean="0"/>
              <a:pPr/>
              <a:t>‹N°›</a:t>
            </a:fld>
            <a:endParaRPr lang="fr-FR"/>
          </a:p>
        </p:txBody>
      </p:sp>
    </p:spTree>
    <p:extLst>
      <p:ext uri="{BB962C8B-B14F-4D97-AF65-F5344CB8AC3E}">
        <p14:creationId xmlns:p14="http://schemas.microsoft.com/office/powerpoint/2010/main" val="2802837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microsoft.com/office/2007/relationships/hdphoto" Target="../media/hdphoto1.wdp"/><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9.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7/28/2023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‹N°›</a:t>
            </a:fld>
            <a:endParaRPr lang="en-US"/>
          </a:p>
        </p:txBody>
      </p:sp>
    </p:spTree>
    <p:extLst>
      <p:ext uri="{BB962C8B-B14F-4D97-AF65-F5344CB8AC3E}">
        <p14:creationId xmlns:p14="http://schemas.microsoft.com/office/powerpoint/2010/main" val="37279219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900" r:id="rId12"/>
    <p:sldLayoutId id="214748390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extLst>
              <a:ext uri="{BEBA8EAE-BF5A-486C-A8C5-ECC9F3942E4B}">
                <a14:imgProps xmlns:a14="http://schemas.microsoft.com/office/drawing/2010/main">
                  <a14:imgLayer r:embed="rId18">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1" y="7162801"/>
            <a:ext cx="184731" cy="584775"/>
          </a:xfrm>
          <a:prstGeom prst="rect">
            <a:avLst/>
          </a:prstGeom>
          <a:noFill/>
          <a:ln w="9525">
            <a:noFill/>
            <a:miter lim="800000"/>
            <a:headEnd/>
            <a:tailEnd/>
          </a:ln>
          <a:effectLst/>
        </p:spPr>
        <p:txBody>
          <a:bodyPr wrap="none">
            <a:spAutoFit/>
          </a:bodyPr>
          <a:lstStyle/>
          <a:p>
            <a:pPr>
              <a:spcBef>
                <a:spcPct val="0"/>
              </a:spcBef>
              <a:defRPr/>
            </a:pPr>
            <a:endParaRPr lang="en-CA" sz="3200">
              <a:latin typeface="Arial" pitchFamily="34" charset="0"/>
            </a:endParaRPr>
          </a:p>
        </p:txBody>
      </p:sp>
      <p:sp>
        <p:nvSpPr>
          <p:cNvPr id="1033" name="Text Box 9"/>
          <p:cNvSpPr txBox="1">
            <a:spLocks noChangeArrowheads="1"/>
          </p:cNvSpPr>
          <p:nvPr/>
        </p:nvSpPr>
        <p:spPr bwMode="auto">
          <a:xfrm>
            <a:off x="609600" y="1219201"/>
            <a:ext cx="10871200" cy="461665"/>
          </a:xfrm>
          <a:prstGeom prst="rect">
            <a:avLst/>
          </a:prstGeom>
          <a:noFill/>
          <a:ln w="9525">
            <a:noFill/>
            <a:miter lim="800000"/>
            <a:headEnd/>
            <a:tailEnd/>
          </a:ln>
          <a:effectLst/>
        </p:spPr>
        <p:txBody>
          <a:bodyPr>
            <a:spAutoFit/>
          </a:bodyPr>
          <a:lstStyle/>
          <a:p>
            <a:pPr>
              <a:spcBef>
                <a:spcPct val="50000"/>
              </a:spcBef>
              <a:defRPr/>
            </a:pPr>
            <a:endParaRPr lang="en-CA" sz="2400"/>
          </a:p>
        </p:txBody>
      </p:sp>
      <p:sp>
        <p:nvSpPr>
          <p:cNvPr id="1028" name="Rectangle 10"/>
          <p:cNvSpPr>
            <a:spLocks noGrp="1" noChangeArrowheads="1"/>
          </p:cNvSpPr>
          <p:nvPr>
            <p:ph type="title"/>
          </p:nvPr>
        </p:nvSpPr>
        <p:spPr bwMode="auto">
          <a:xfrm>
            <a:off x="406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11"/>
          <p:cNvSpPr>
            <a:spLocks noGrp="1" noChangeArrowheads="1"/>
          </p:cNvSpPr>
          <p:nvPr>
            <p:ph type="body" idx="1"/>
          </p:nvPr>
        </p:nvSpPr>
        <p:spPr bwMode="auto">
          <a:xfrm>
            <a:off x="406400" y="13716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397695330"/>
      </p:ext>
    </p:extLst>
  </p:cSld>
  <p:clrMap bg1="dk1" tx1="lt1" bg2="dk2" tx2="lt2" accent1="accent1" accent2="accent2" accent3="accent3" accent4="accent4" accent5="accent5" accent6="accent6" hlink="hlink" folHlink="folHlink"/>
  <p:sldLayoutIdLst>
    <p:sldLayoutId id="2147483896"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ransition/>
  <p:hf sldNum="0" hdr="0" ftr="0" dt="0"/>
  <p:txStyles>
    <p:titleStyle>
      <a:lvl1pPr algn="ctr" rtl="0" eaLnBrk="0" fontAlgn="base" hangingPunct="0">
        <a:spcBef>
          <a:spcPct val="0"/>
        </a:spcBef>
        <a:spcAft>
          <a:spcPct val="0"/>
        </a:spcAft>
        <a:defRPr sz="5867">
          <a:solidFill>
            <a:schemeClr val="tx2"/>
          </a:solidFill>
          <a:latin typeface="Arial" pitchFamily="34" charset="0"/>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85" algn="ctr" rtl="0" fontAlgn="base">
        <a:spcBef>
          <a:spcPct val="0"/>
        </a:spcBef>
        <a:spcAft>
          <a:spcPct val="0"/>
        </a:spcAft>
        <a:defRPr sz="5867">
          <a:solidFill>
            <a:schemeClr val="tx2"/>
          </a:solidFill>
          <a:latin typeface="Times New Roman" pitchFamily="18" charset="0"/>
        </a:defRPr>
      </a:lvl6pPr>
      <a:lvl7pPr marL="1219170" algn="ctr" rtl="0" fontAlgn="base">
        <a:spcBef>
          <a:spcPct val="0"/>
        </a:spcBef>
        <a:spcAft>
          <a:spcPct val="0"/>
        </a:spcAft>
        <a:defRPr sz="5867">
          <a:solidFill>
            <a:schemeClr val="tx2"/>
          </a:solidFill>
          <a:latin typeface="Times New Roman" pitchFamily="18" charset="0"/>
        </a:defRPr>
      </a:lvl7pPr>
      <a:lvl8pPr marL="1828754" algn="ctr" rtl="0" fontAlgn="base">
        <a:spcBef>
          <a:spcPct val="0"/>
        </a:spcBef>
        <a:spcAft>
          <a:spcPct val="0"/>
        </a:spcAft>
        <a:defRPr sz="5867">
          <a:solidFill>
            <a:schemeClr val="tx2"/>
          </a:solidFill>
          <a:latin typeface="Times New Roman" pitchFamily="18" charset="0"/>
        </a:defRPr>
      </a:lvl8pPr>
      <a:lvl9pPr marL="2438339" algn="ctr" rtl="0" fontAlgn="base">
        <a:spcBef>
          <a:spcPct val="0"/>
        </a:spcBef>
        <a:spcAft>
          <a:spcPct val="0"/>
        </a:spcAft>
        <a:defRPr sz="5867">
          <a:solidFill>
            <a:schemeClr val="tx2"/>
          </a:solidFill>
          <a:latin typeface="Times New Roman" pitchFamily="18" charset="0"/>
        </a:defRPr>
      </a:lvl9pPr>
    </p:titleStyle>
    <p:bodyStyle>
      <a:lvl1pPr marL="457189" indent="-457189" algn="l" rtl="0" eaLnBrk="0" fontAlgn="base" hangingPunct="0">
        <a:spcBef>
          <a:spcPct val="20000"/>
        </a:spcBef>
        <a:spcAft>
          <a:spcPct val="0"/>
        </a:spcAft>
        <a:defRPr sz="48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j-lt"/>
          <a:cs typeface="+mn-cs"/>
        </a:defRPr>
      </a:lvl2pPr>
      <a:lvl3pPr marL="1523962" indent="-304792" algn="l" rtl="0" eaLnBrk="0" fontAlgn="base" hangingPunct="0">
        <a:spcBef>
          <a:spcPct val="20000"/>
        </a:spcBef>
        <a:spcAft>
          <a:spcPct val="0"/>
        </a:spcAft>
        <a:buChar char="•"/>
        <a:defRPr sz="3200">
          <a:solidFill>
            <a:schemeClr val="tx1"/>
          </a:solidFill>
          <a:latin typeface="+mj-lt"/>
          <a:cs typeface="+mn-cs"/>
        </a:defRPr>
      </a:lvl3pPr>
      <a:lvl4pPr marL="2133547" indent="-304792" algn="l" rtl="0" eaLnBrk="0" fontAlgn="base" hangingPunct="0">
        <a:spcBef>
          <a:spcPct val="20000"/>
        </a:spcBef>
        <a:spcAft>
          <a:spcPct val="0"/>
        </a:spcAft>
        <a:buChar char="–"/>
        <a:defRPr sz="2667">
          <a:solidFill>
            <a:schemeClr val="tx1"/>
          </a:solidFill>
          <a:latin typeface="+mj-lt"/>
          <a:cs typeface="+mn-cs"/>
        </a:defRPr>
      </a:lvl4pPr>
      <a:lvl5pPr marL="2743131" indent="-304792" algn="l" rtl="0" eaLnBrk="0" fontAlgn="base" hangingPunct="0">
        <a:spcBef>
          <a:spcPct val="20000"/>
        </a:spcBef>
        <a:spcAft>
          <a:spcPct val="0"/>
        </a:spcAft>
        <a:buChar char="»"/>
        <a:defRPr sz="2667">
          <a:solidFill>
            <a:schemeClr val="tx1"/>
          </a:solidFill>
          <a:latin typeface="+mj-lt"/>
          <a:cs typeface="+mn-cs"/>
        </a:defRPr>
      </a:lvl5pPr>
      <a:lvl6pPr marL="3352716" indent="-304792" algn="l" rtl="0" fontAlgn="base">
        <a:spcBef>
          <a:spcPct val="20000"/>
        </a:spcBef>
        <a:spcAft>
          <a:spcPct val="0"/>
        </a:spcAft>
        <a:buChar char="»"/>
        <a:defRPr sz="2667">
          <a:solidFill>
            <a:schemeClr val="tx1"/>
          </a:solidFill>
          <a:latin typeface="+mj-lt"/>
          <a:cs typeface="+mn-cs"/>
        </a:defRPr>
      </a:lvl6pPr>
      <a:lvl7pPr marL="3962301" indent="-304792" algn="l" rtl="0" fontAlgn="base">
        <a:spcBef>
          <a:spcPct val="20000"/>
        </a:spcBef>
        <a:spcAft>
          <a:spcPct val="0"/>
        </a:spcAft>
        <a:buChar char="»"/>
        <a:defRPr sz="2667">
          <a:solidFill>
            <a:schemeClr val="tx1"/>
          </a:solidFill>
          <a:latin typeface="+mj-lt"/>
          <a:cs typeface="+mn-cs"/>
        </a:defRPr>
      </a:lvl7pPr>
      <a:lvl8pPr marL="4571886" indent="-304792" algn="l" rtl="0" fontAlgn="base">
        <a:spcBef>
          <a:spcPct val="20000"/>
        </a:spcBef>
        <a:spcAft>
          <a:spcPct val="0"/>
        </a:spcAft>
        <a:buChar char="»"/>
        <a:defRPr sz="2667">
          <a:solidFill>
            <a:schemeClr val="tx1"/>
          </a:solidFill>
          <a:latin typeface="+mj-lt"/>
          <a:cs typeface="+mn-cs"/>
        </a:defRPr>
      </a:lvl8pPr>
      <a:lvl9pPr marL="5181470" indent="-304792" algn="l" rtl="0" fontAlgn="base">
        <a:spcBef>
          <a:spcPct val="20000"/>
        </a:spcBef>
        <a:spcAft>
          <a:spcPct val="0"/>
        </a:spcAft>
        <a:buChar char="»"/>
        <a:defRPr sz="2667">
          <a:solidFill>
            <a:schemeClr val="tx1"/>
          </a:solidFill>
          <a:latin typeface="+mj-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extLst>
              <a:ext uri="{BEBA8EAE-BF5A-486C-A8C5-ECC9F3942E4B}">
                <a14:imgProps xmlns:a14="http://schemas.microsoft.com/office/drawing/2010/main">
                  <a14:imgLayer r:embed="rId4">
                    <a14:imgEffect>
                      <a14:artisticPhotocopy/>
                    </a14:imgEffect>
                    <a14:imgEffect>
                      <a14:brightnessContrast bright="-90000"/>
                    </a14:imgEffect>
                  </a14:imgLayer>
                </a14:imgProps>
              </a:ext>
            </a:extLst>
          </a:blip>
          <a:srcRect/>
          <a:tile tx="0" ty="0" sx="40000" sy="4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343133"/>
      </p:ext>
    </p:extLst>
  </p:cSld>
  <p:clrMap bg1="dk1" tx1="lt1" bg2="dk2" tx2="lt2" accent1="accent1" accent2="accent2" accent3="accent3" accent4="accent4" accent5="accent5" accent6="accent6" hlink="hlink" folHlink="folHlink"/>
  <p:sldLayoutIdLst>
    <p:sldLayoutId id="2147483898"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duotone>
              <a:schemeClr val="bg2">
                <a:shade val="45000"/>
                <a:satMod val="135000"/>
              </a:schemeClr>
              <a:prstClr val="white"/>
            </a:duotone>
          </a:blip>
          <a:srcRect/>
          <a:stretch>
            <a:fillRect t="-13000" b="-13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6246C2-ACF3-406E-8882-9CBCC12E79E2}"/>
              </a:ext>
            </a:extLst>
          </p:cNvPr>
          <p:cNvSpPr/>
          <p:nvPr userDrawn="1"/>
        </p:nvSpPr>
        <p:spPr>
          <a:xfrm>
            <a:off x="0" y="0"/>
            <a:ext cx="12192000" cy="6858000"/>
          </a:xfrm>
          <a:prstGeom prst="rect">
            <a:avLst/>
          </a:prstGeom>
          <a:solidFill>
            <a:schemeClr val="bg1">
              <a:alpha val="2277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1"/>
          </a:p>
        </p:txBody>
      </p:sp>
    </p:spTree>
    <p:extLst>
      <p:ext uri="{BB962C8B-B14F-4D97-AF65-F5344CB8AC3E}">
        <p14:creationId xmlns:p14="http://schemas.microsoft.com/office/powerpoint/2010/main" val="390769151"/>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ftr="0" dt="0"/>
  <p:txStyles>
    <p:titleStyle>
      <a:lvl1pPr algn="l" defTabSz="9141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9" rtl="0" eaLnBrk="1" latinLnBrk="0" hangingPunct="1">
        <a:defRPr sz="1800" kern="1200">
          <a:solidFill>
            <a:schemeClr val="tx1"/>
          </a:solidFill>
          <a:latin typeface="+mn-lt"/>
          <a:ea typeface="+mn-ea"/>
          <a:cs typeface="+mn-cs"/>
        </a:defRPr>
      </a:lvl1pPr>
      <a:lvl2pPr marL="457074"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1"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4" algn="l" defTabSz="91414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Text Box 7"/>
          <p:cNvSpPr txBox="1">
            <a:spLocks noChangeArrowheads="1"/>
          </p:cNvSpPr>
          <p:nvPr/>
        </p:nvSpPr>
        <p:spPr bwMode="auto">
          <a:xfrm>
            <a:off x="1" y="7162801"/>
            <a:ext cx="184731" cy="584775"/>
          </a:xfrm>
          <a:prstGeom prst="rect">
            <a:avLst/>
          </a:prstGeom>
          <a:noFill/>
          <a:ln w="9525">
            <a:noFill/>
            <a:miter lim="800000"/>
            <a:headEnd/>
            <a:tailEnd/>
          </a:ln>
          <a:effectLst/>
        </p:spPr>
        <p:txBody>
          <a:bodyPr wrap="none">
            <a:spAutoFit/>
          </a:bodyPr>
          <a:lstStyle/>
          <a:p>
            <a:pPr>
              <a:spcBef>
                <a:spcPct val="0"/>
              </a:spcBef>
              <a:defRPr/>
            </a:pPr>
            <a:endParaRPr lang="en-CA" sz="3200" dirty="0">
              <a:latin typeface="Arial" pitchFamily="34" charset="0"/>
            </a:endParaRPr>
          </a:p>
        </p:txBody>
      </p:sp>
      <p:sp>
        <p:nvSpPr>
          <p:cNvPr id="1033" name="Text Box 9"/>
          <p:cNvSpPr txBox="1">
            <a:spLocks noChangeArrowheads="1"/>
          </p:cNvSpPr>
          <p:nvPr/>
        </p:nvSpPr>
        <p:spPr bwMode="auto">
          <a:xfrm>
            <a:off x="609600" y="1219201"/>
            <a:ext cx="10871200" cy="461665"/>
          </a:xfrm>
          <a:prstGeom prst="rect">
            <a:avLst/>
          </a:prstGeom>
          <a:noFill/>
          <a:ln w="9525">
            <a:noFill/>
            <a:miter lim="800000"/>
            <a:headEnd/>
            <a:tailEnd/>
          </a:ln>
          <a:effectLst/>
        </p:spPr>
        <p:txBody>
          <a:bodyPr>
            <a:spAutoFit/>
          </a:bodyPr>
          <a:lstStyle/>
          <a:p>
            <a:pPr>
              <a:spcBef>
                <a:spcPct val="50000"/>
              </a:spcBef>
              <a:defRPr/>
            </a:pPr>
            <a:endParaRPr lang="en-CA" sz="2400"/>
          </a:p>
        </p:txBody>
      </p:sp>
      <p:sp>
        <p:nvSpPr>
          <p:cNvPr id="1028" name="Rectangle 10"/>
          <p:cNvSpPr>
            <a:spLocks noGrp="1" noChangeArrowheads="1"/>
          </p:cNvSpPr>
          <p:nvPr>
            <p:ph type="title"/>
          </p:nvPr>
        </p:nvSpPr>
        <p:spPr bwMode="auto">
          <a:xfrm>
            <a:off x="406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9" name="Rectangle 11"/>
          <p:cNvSpPr>
            <a:spLocks noGrp="1" noChangeArrowheads="1"/>
          </p:cNvSpPr>
          <p:nvPr>
            <p:ph type="body" idx="1"/>
          </p:nvPr>
        </p:nvSpPr>
        <p:spPr bwMode="auto">
          <a:xfrm>
            <a:off x="406400" y="13716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Tree>
    <p:extLst>
      <p:ext uri="{BB962C8B-B14F-4D97-AF65-F5344CB8AC3E}">
        <p14:creationId xmlns:p14="http://schemas.microsoft.com/office/powerpoint/2010/main" val="1252197858"/>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Lst>
  <p:transition/>
  <p:hf sldNum="0" hdr="0" ftr="0" dt="0"/>
  <p:txStyles>
    <p:titleStyle>
      <a:lvl1pPr algn="ctr" rtl="0" eaLnBrk="0" fontAlgn="base" hangingPunct="0">
        <a:spcBef>
          <a:spcPct val="0"/>
        </a:spcBef>
        <a:spcAft>
          <a:spcPct val="0"/>
        </a:spcAft>
        <a:defRPr sz="5867">
          <a:solidFill>
            <a:schemeClr val="tx2"/>
          </a:solidFill>
          <a:latin typeface="Arial" pitchFamily="34" charset="0"/>
          <a:ea typeface="+mj-ea"/>
          <a:cs typeface="+mj-cs"/>
        </a:defRPr>
      </a:lvl1pPr>
      <a:lvl2pPr algn="ctr" rtl="0" eaLnBrk="0" fontAlgn="base" hangingPunct="0">
        <a:spcBef>
          <a:spcPct val="0"/>
        </a:spcBef>
        <a:spcAft>
          <a:spcPct val="0"/>
        </a:spcAft>
        <a:defRPr sz="5867">
          <a:solidFill>
            <a:schemeClr val="tx2"/>
          </a:solidFill>
          <a:latin typeface="Times New Roman" pitchFamily="18" charset="0"/>
        </a:defRPr>
      </a:lvl2pPr>
      <a:lvl3pPr algn="ctr" rtl="0" eaLnBrk="0" fontAlgn="base" hangingPunct="0">
        <a:spcBef>
          <a:spcPct val="0"/>
        </a:spcBef>
        <a:spcAft>
          <a:spcPct val="0"/>
        </a:spcAft>
        <a:defRPr sz="5867">
          <a:solidFill>
            <a:schemeClr val="tx2"/>
          </a:solidFill>
          <a:latin typeface="Times New Roman" pitchFamily="18" charset="0"/>
        </a:defRPr>
      </a:lvl3pPr>
      <a:lvl4pPr algn="ctr" rtl="0" eaLnBrk="0" fontAlgn="base" hangingPunct="0">
        <a:spcBef>
          <a:spcPct val="0"/>
        </a:spcBef>
        <a:spcAft>
          <a:spcPct val="0"/>
        </a:spcAft>
        <a:defRPr sz="5867">
          <a:solidFill>
            <a:schemeClr val="tx2"/>
          </a:solidFill>
          <a:latin typeface="Times New Roman" pitchFamily="18" charset="0"/>
        </a:defRPr>
      </a:lvl4pPr>
      <a:lvl5pPr algn="ctr" rtl="0" eaLnBrk="0" fontAlgn="base" hangingPunct="0">
        <a:spcBef>
          <a:spcPct val="0"/>
        </a:spcBef>
        <a:spcAft>
          <a:spcPct val="0"/>
        </a:spcAft>
        <a:defRPr sz="5867">
          <a:solidFill>
            <a:schemeClr val="tx2"/>
          </a:solidFill>
          <a:latin typeface="Times New Roman" pitchFamily="18" charset="0"/>
        </a:defRPr>
      </a:lvl5pPr>
      <a:lvl6pPr marL="609585" algn="ctr" rtl="0" fontAlgn="base">
        <a:spcBef>
          <a:spcPct val="0"/>
        </a:spcBef>
        <a:spcAft>
          <a:spcPct val="0"/>
        </a:spcAft>
        <a:defRPr sz="5867">
          <a:solidFill>
            <a:schemeClr val="tx2"/>
          </a:solidFill>
          <a:latin typeface="Times New Roman" pitchFamily="18" charset="0"/>
        </a:defRPr>
      </a:lvl6pPr>
      <a:lvl7pPr marL="1219170" algn="ctr" rtl="0" fontAlgn="base">
        <a:spcBef>
          <a:spcPct val="0"/>
        </a:spcBef>
        <a:spcAft>
          <a:spcPct val="0"/>
        </a:spcAft>
        <a:defRPr sz="5867">
          <a:solidFill>
            <a:schemeClr val="tx2"/>
          </a:solidFill>
          <a:latin typeface="Times New Roman" pitchFamily="18" charset="0"/>
        </a:defRPr>
      </a:lvl7pPr>
      <a:lvl8pPr marL="1828754" algn="ctr" rtl="0" fontAlgn="base">
        <a:spcBef>
          <a:spcPct val="0"/>
        </a:spcBef>
        <a:spcAft>
          <a:spcPct val="0"/>
        </a:spcAft>
        <a:defRPr sz="5867">
          <a:solidFill>
            <a:schemeClr val="tx2"/>
          </a:solidFill>
          <a:latin typeface="Times New Roman" pitchFamily="18" charset="0"/>
        </a:defRPr>
      </a:lvl8pPr>
      <a:lvl9pPr marL="2438339" algn="ctr" rtl="0" fontAlgn="base">
        <a:spcBef>
          <a:spcPct val="0"/>
        </a:spcBef>
        <a:spcAft>
          <a:spcPct val="0"/>
        </a:spcAft>
        <a:defRPr sz="5867">
          <a:solidFill>
            <a:schemeClr val="tx2"/>
          </a:solidFill>
          <a:latin typeface="Times New Roman" pitchFamily="18" charset="0"/>
        </a:defRPr>
      </a:lvl9pPr>
    </p:titleStyle>
    <p:bodyStyle>
      <a:lvl1pPr marL="457189" indent="-457189" algn="l" rtl="0" eaLnBrk="0" fontAlgn="base" hangingPunct="0">
        <a:spcBef>
          <a:spcPct val="20000"/>
        </a:spcBef>
        <a:spcAft>
          <a:spcPct val="0"/>
        </a:spcAft>
        <a:defRPr sz="48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j-lt"/>
          <a:cs typeface="+mn-cs"/>
        </a:defRPr>
      </a:lvl2pPr>
      <a:lvl3pPr marL="1523962" indent="-304792" algn="l" rtl="0" eaLnBrk="0" fontAlgn="base" hangingPunct="0">
        <a:spcBef>
          <a:spcPct val="20000"/>
        </a:spcBef>
        <a:spcAft>
          <a:spcPct val="0"/>
        </a:spcAft>
        <a:buChar char="•"/>
        <a:defRPr sz="3200">
          <a:solidFill>
            <a:schemeClr val="tx1"/>
          </a:solidFill>
          <a:latin typeface="+mj-lt"/>
          <a:cs typeface="+mn-cs"/>
        </a:defRPr>
      </a:lvl3pPr>
      <a:lvl4pPr marL="2133547" indent="-304792" algn="l" rtl="0" eaLnBrk="0" fontAlgn="base" hangingPunct="0">
        <a:spcBef>
          <a:spcPct val="20000"/>
        </a:spcBef>
        <a:spcAft>
          <a:spcPct val="0"/>
        </a:spcAft>
        <a:buChar char="–"/>
        <a:defRPr sz="2667">
          <a:solidFill>
            <a:schemeClr val="tx1"/>
          </a:solidFill>
          <a:latin typeface="+mj-lt"/>
          <a:cs typeface="+mn-cs"/>
        </a:defRPr>
      </a:lvl4pPr>
      <a:lvl5pPr marL="2743131" indent="-304792" algn="l" rtl="0" eaLnBrk="0" fontAlgn="base" hangingPunct="0">
        <a:spcBef>
          <a:spcPct val="20000"/>
        </a:spcBef>
        <a:spcAft>
          <a:spcPct val="0"/>
        </a:spcAft>
        <a:buChar char="»"/>
        <a:defRPr sz="2667">
          <a:solidFill>
            <a:schemeClr val="tx1"/>
          </a:solidFill>
          <a:latin typeface="+mj-lt"/>
          <a:cs typeface="+mn-cs"/>
        </a:defRPr>
      </a:lvl5pPr>
      <a:lvl6pPr marL="3352716" indent="-304792" algn="l" rtl="0" fontAlgn="base">
        <a:spcBef>
          <a:spcPct val="20000"/>
        </a:spcBef>
        <a:spcAft>
          <a:spcPct val="0"/>
        </a:spcAft>
        <a:buChar char="»"/>
        <a:defRPr sz="2667">
          <a:solidFill>
            <a:schemeClr val="tx1"/>
          </a:solidFill>
          <a:latin typeface="+mj-lt"/>
          <a:cs typeface="+mn-cs"/>
        </a:defRPr>
      </a:lvl6pPr>
      <a:lvl7pPr marL="3962301" indent="-304792" algn="l" rtl="0" fontAlgn="base">
        <a:spcBef>
          <a:spcPct val="20000"/>
        </a:spcBef>
        <a:spcAft>
          <a:spcPct val="0"/>
        </a:spcAft>
        <a:buChar char="»"/>
        <a:defRPr sz="2667">
          <a:solidFill>
            <a:schemeClr val="tx1"/>
          </a:solidFill>
          <a:latin typeface="+mj-lt"/>
          <a:cs typeface="+mn-cs"/>
        </a:defRPr>
      </a:lvl7pPr>
      <a:lvl8pPr marL="4571886" indent="-304792" algn="l" rtl="0" fontAlgn="base">
        <a:spcBef>
          <a:spcPct val="20000"/>
        </a:spcBef>
        <a:spcAft>
          <a:spcPct val="0"/>
        </a:spcAft>
        <a:buChar char="»"/>
        <a:defRPr sz="2667">
          <a:solidFill>
            <a:schemeClr val="tx1"/>
          </a:solidFill>
          <a:latin typeface="+mj-lt"/>
          <a:cs typeface="+mn-cs"/>
        </a:defRPr>
      </a:lvl8pPr>
      <a:lvl9pPr marL="5181470" indent="-304792" algn="l" rtl="0" fontAlgn="base">
        <a:spcBef>
          <a:spcPct val="20000"/>
        </a:spcBef>
        <a:spcAft>
          <a:spcPct val="0"/>
        </a:spcAft>
        <a:buChar char="»"/>
        <a:defRPr sz="2667">
          <a:solidFill>
            <a:schemeClr val="tx1"/>
          </a:solidFill>
          <a:latin typeface="+mj-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slide" Target="slide5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25ECA6B-C135-F14D-4B6E-B9805A223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2" b="23398"/>
          <a:stretch/>
        </p:blipFill>
        <p:spPr bwMode="auto">
          <a:xfrm>
            <a:off x="3977640" y="0"/>
            <a:ext cx="8214360" cy="6866192"/>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A96B33-ACBD-4F3C-B288-62B0A4137318}"/>
              </a:ext>
            </a:extLst>
          </p:cNvPr>
          <p:cNvSpPr/>
          <p:nvPr/>
        </p:nvSpPr>
        <p:spPr>
          <a:xfrm>
            <a:off x="0" y="-8192"/>
            <a:ext cx="12192000" cy="6866192"/>
          </a:xfrm>
          <a:prstGeom prst="rect">
            <a:avLst/>
          </a:prstGeom>
          <a:gradFill flip="none" rotWithShape="1">
            <a:gsLst>
              <a:gs pos="0">
                <a:schemeClr val="bg1">
                  <a:lumMod val="95000"/>
                  <a:lumOff val="5000"/>
                </a:schemeClr>
              </a:gs>
              <a:gs pos="15000">
                <a:schemeClr val="bg1">
                  <a:lumMod val="95000"/>
                  <a:lumOff val="5000"/>
                </a:schemeClr>
              </a:gs>
              <a:gs pos="32000">
                <a:schemeClr val="bg1">
                  <a:lumMod val="95000"/>
                  <a:lumOff val="5000"/>
                </a:schemeClr>
              </a:gs>
              <a:gs pos="100000">
                <a:srgbClr val="333333">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graphicFrame>
        <p:nvGraphicFramePr>
          <p:cNvPr id="3" name="Tableau 2">
            <a:extLst>
              <a:ext uri="{FF2B5EF4-FFF2-40B4-BE49-F238E27FC236}">
                <a16:creationId xmlns:a16="http://schemas.microsoft.com/office/drawing/2014/main" id="{366A65D3-84B3-4035-965F-5EA2314B5BE8}"/>
              </a:ext>
            </a:extLst>
          </p:cNvPr>
          <p:cNvGraphicFramePr>
            <a:graphicFrameLocks noGrp="1"/>
          </p:cNvGraphicFramePr>
          <p:nvPr>
            <p:extLst>
              <p:ext uri="{D42A27DB-BD31-4B8C-83A1-F6EECF244321}">
                <p14:modId xmlns:p14="http://schemas.microsoft.com/office/powerpoint/2010/main" val="2277871965"/>
              </p:ext>
            </p:extLst>
          </p:nvPr>
        </p:nvGraphicFramePr>
        <p:xfrm>
          <a:off x="150920" y="460795"/>
          <a:ext cx="4339800" cy="1554480"/>
        </p:xfrm>
        <a:graphic>
          <a:graphicData uri="http://schemas.openxmlformats.org/drawingml/2006/table">
            <a:tbl>
              <a:tblPr/>
              <a:tblGrid>
                <a:gridCol w="4339800">
                  <a:extLst>
                    <a:ext uri="{9D8B030D-6E8A-4147-A177-3AD203B41FA5}">
                      <a16:colId xmlns:a16="http://schemas.microsoft.com/office/drawing/2014/main" val="1516250412"/>
                    </a:ext>
                  </a:extLst>
                </a:gridCol>
              </a:tblGrid>
              <a:tr h="7224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Prières des funérailles</a:t>
                      </a:r>
                    </a:p>
                  </a:txBody>
                  <a:tcPr>
                    <a:lnL w="12700" cmpd="sng">
                      <a:noFill/>
                      <a:prstDash val="solid"/>
                    </a:lnL>
                    <a:lnR w="12700" cmpd="sng">
                      <a:noFill/>
                      <a:prstDash val="solid"/>
                    </a:lnR>
                    <a:lnT w="12700" cmpd="sng">
                      <a:noFill/>
                      <a:prstDash val="solid"/>
                    </a:lnT>
                    <a:lnB w="12700" cap="flat" cmpd="sng" algn="ctr">
                      <a:solidFill>
                        <a:srgbClr val="D3B6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293242"/>
                  </a:ext>
                </a:extLst>
              </a:tr>
            </a:tbl>
          </a:graphicData>
        </a:graphic>
      </p:graphicFrame>
    </p:spTree>
    <p:extLst>
      <p:ext uri="{BB962C8B-B14F-4D97-AF65-F5344CB8AC3E}">
        <p14:creationId xmlns:p14="http://schemas.microsoft.com/office/powerpoint/2010/main" val="151066028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8940" name="Group 44"/>
          <p:cNvGraphicFramePr>
            <a:graphicFrameLocks noGrp="1"/>
          </p:cNvGraphicFramePr>
          <p:nvPr>
            <p:extLst>
              <p:ext uri="{D42A27DB-BD31-4B8C-83A1-F6EECF244321}">
                <p14:modId xmlns:p14="http://schemas.microsoft.com/office/powerpoint/2010/main" val="2906118056"/>
              </p:ext>
            </p:extLst>
          </p:nvPr>
        </p:nvGraphicFramePr>
        <p:xfrm>
          <a:off x="0" y="0"/>
          <a:ext cx="12192000" cy="6461760"/>
        </p:xfrm>
        <a:graphic>
          <a:graphicData uri="http://schemas.openxmlformats.org/drawingml/2006/table">
            <a:tbl>
              <a:tblPr/>
              <a:tblGrid>
                <a:gridCol w="4394200">
                  <a:extLst>
                    <a:ext uri="{9D8B030D-6E8A-4147-A177-3AD203B41FA5}">
                      <a16:colId xmlns:a16="http://schemas.microsoft.com/office/drawing/2014/main" val="20000"/>
                    </a:ext>
                  </a:extLst>
                </a:gridCol>
                <a:gridCol w="4566920">
                  <a:extLst>
                    <a:ext uri="{9D8B030D-6E8A-4147-A177-3AD203B41FA5}">
                      <a16:colId xmlns:a16="http://schemas.microsoft.com/office/drawing/2014/main" val="20001"/>
                    </a:ext>
                  </a:extLst>
                </a:gridCol>
                <a:gridCol w="3230880">
                  <a:extLst>
                    <a:ext uri="{9D8B030D-6E8A-4147-A177-3AD203B41FA5}">
                      <a16:colId xmlns:a16="http://schemas.microsoft.com/office/drawing/2014/main" val="20002"/>
                    </a:ext>
                  </a:extLst>
                </a:gridCol>
              </a:tblGrid>
              <a:tr h="6461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400" b="0" i="0" u="none" strike="noStrike" cap="none" normalizeH="0" baseline="0" dirty="0" err="1">
                          <a:ln>
                            <a:noFill/>
                          </a:ln>
                          <a:solidFill>
                            <a:schemeClr val="tx1"/>
                          </a:solidFill>
                          <a:effectLst/>
                          <a:latin typeface="Coptic1" pitchFamily="2" charset="0"/>
                          <a:cs typeface="Arial" charset="0"/>
                        </a:rPr>
                        <a:t>tenseph~mot</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n~totk</a:t>
                      </a:r>
                      <a:r>
                        <a:rPr kumimoji="0" lang="en-US" sz="3400" b="0" i="0" u="none" strike="noStrike" cap="none" normalizeH="0" baseline="0" dirty="0">
                          <a:ln>
                            <a:noFill/>
                          </a:ln>
                          <a:solidFill>
                            <a:schemeClr val="tx1"/>
                          </a:solidFill>
                          <a:effectLst/>
                          <a:latin typeface="Coptic1" pitchFamily="2" charset="0"/>
                          <a:cs typeface="Arial" charset="0"/>
                        </a:rPr>
                        <a:t> kata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nem</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eybe</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nem</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qen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hwb</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niben</a:t>
                      </a:r>
                      <a:r>
                        <a:rPr kumimoji="0" lang="en-US" sz="3400" b="0" i="0" u="none" strike="noStrike" cap="none" normalizeH="0" baseline="0" dirty="0">
                          <a:ln>
                            <a:noFill/>
                          </a:ln>
                          <a:solidFill>
                            <a:schemeClr val="tx1"/>
                          </a:solidFill>
                          <a:effectLst/>
                          <a:latin typeface="Coptic1" pitchFamily="2" charset="0"/>
                          <a:cs typeface="Arial" charset="0"/>
                        </a:rPr>
                        <a:t>.  Je </a:t>
                      </a:r>
                      <a:r>
                        <a:rPr kumimoji="0" lang="en-US" sz="3400" b="0" i="0" u="none" strike="noStrike" cap="none" normalizeH="0" baseline="0" dirty="0" err="1">
                          <a:ln>
                            <a:noFill/>
                          </a:ln>
                          <a:solidFill>
                            <a:schemeClr val="tx1"/>
                          </a:solidFill>
                          <a:effectLst/>
                          <a:latin typeface="Coptic1" pitchFamily="2" charset="0"/>
                          <a:cs typeface="Arial" charset="0"/>
                        </a:rPr>
                        <a:t>akerc~kepazin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e~jwn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akerbo</a:t>
                      </a:r>
                      <a:r>
                        <a:rPr kumimoji="0" lang="en-US" sz="3400" b="0" i="0" u="none" strike="noStrike" cap="none" normalizeH="0" baseline="0" dirty="0">
                          <a:ln>
                            <a:noFill/>
                          </a:ln>
                          <a:solidFill>
                            <a:schemeClr val="tx1"/>
                          </a:solidFill>
                          <a:effectLst/>
                          <a:latin typeface="Coptic1" pitchFamily="2" charset="0"/>
                          <a:cs typeface="Arial" charset="0"/>
                        </a:rPr>
                        <a:t>/~yin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aka~reh</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aksopten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e~rok</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a~co</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e~ron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toten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akenten</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sa</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e~h~r</a:t>
                      </a:r>
                      <a:r>
                        <a:rPr kumimoji="0" lang="en-US" sz="3400" b="0" i="0" u="none" strike="noStrike" cap="none" normalizeH="0" baseline="0" dirty="0">
                          <a:ln>
                            <a:noFill/>
                          </a:ln>
                          <a:solidFill>
                            <a:schemeClr val="tx1"/>
                          </a:solidFill>
                          <a:effectLst/>
                          <a:latin typeface="Coptic1" pitchFamily="2" charset="0"/>
                          <a:cs typeface="Arial" charset="0"/>
                        </a:rPr>
                        <a:t>/</a:t>
                      </a:r>
                      <a:r>
                        <a:rPr kumimoji="0" lang="en-US" sz="3400" b="0" i="0" u="none" strike="noStrike" cap="none" normalizeH="0" baseline="0" dirty="0" err="1">
                          <a:ln>
                            <a:noFill/>
                          </a:ln>
                          <a:solidFill>
                            <a:schemeClr val="tx1"/>
                          </a:solidFill>
                          <a:effectLst/>
                          <a:latin typeface="Coptic1" pitchFamily="2" charset="0"/>
                          <a:cs typeface="Arial" charset="0"/>
                        </a:rPr>
                        <a:t>i</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e~taiounou</a:t>
                      </a:r>
                      <a:r>
                        <a:rPr kumimoji="0" lang="en-US" sz="3400" b="0" i="0" u="none" strike="noStrike" cap="none" normalizeH="0" baseline="0" dirty="0">
                          <a:ln>
                            <a:noFill/>
                          </a:ln>
                          <a:solidFill>
                            <a:schemeClr val="tx1"/>
                          </a:solidFill>
                          <a:effectLst/>
                          <a:latin typeface="Coptic1" pitchFamily="2" charset="0"/>
                          <a:cs typeface="Arial" charset="0"/>
                        </a:rPr>
                        <a:t> </a:t>
                      </a:r>
                      <a:r>
                        <a:rPr kumimoji="0" lang="en-US" sz="3400" b="0" i="0" u="none" strike="noStrike" cap="none" normalizeH="0" baseline="0" dirty="0" err="1">
                          <a:ln>
                            <a:noFill/>
                          </a:ln>
                          <a:solidFill>
                            <a:schemeClr val="tx1"/>
                          </a:solidFill>
                          <a:effectLst/>
                          <a:latin typeface="Coptic1" pitchFamily="2" charset="0"/>
                          <a:cs typeface="Arial" charset="0"/>
                        </a:rPr>
                        <a:t>yai</a:t>
                      </a:r>
                      <a:r>
                        <a:rPr kumimoji="0" lang="en-US" sz="34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400" b="0" i="0" u="none" strike="noStrike" cap="none" normalizeH="0" baseline="0" dirty="0">
                          <a:ln>
                            <a:noFill/>
                          </a:ln>
                          <a:solidFill>
                            <a:schemeClr val="tx1"/>
                          </a:solidFill>
                          <a:effectLst/>
                          <a:latin typeface="Arial" charset="0"/>
                          <a:cs typeface="Arial" charset="0"/>
                        </a:rPr>
                        <a:t>nous Te rendons grâce, de  toute circonstance, pour toute circonstance et en toute circonstance, parce que Tu nous as   protégés, aidés, préservés,  reçus avec bonté, traités avec miséricorde, fortifiés et fait parvenir jusqu’à  cette heure.</a:t>
                      </a:r>
                      <a:endParaRPr kumimoji="0" lang="en-US" sz="3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نشكرك على كل حالٍ ومن أجل كل حالٍ وفى كل حالٍ لأنكَ سترتنا وأعنتنا وحفظتنا وقبلتنا إليكَ وأشفقتَ علينا وعضدتنا وأتيتَ بنا إلى هذه السـاعة.</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055054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 name="Action Button: Custom 4">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graphicFrame>
        <p:nvGraphicFramePr>
          <p:cNvPr id="7" name="Group 97">
            <a:extLst>
              <a:ext uri="{FF2B5EF4-FFF2-40B4-BE49-F238E27FC236}">
                <a16:creationId xmlns:a16="http://schemas.microsoft.com/office/drawing/2014/main" id="{0255EDA8-D646-4441-8B4B-C289829AF1F1}"/>
              </a:ext>
            </a:extLst>
          </p:cNvPr>
          <p:cNvGraphicFramePr>
            <a:graphicFrameLocks/>
          </p:cNvGraphicFramePr>
          <p:nvPr/>
        </p:nvGraphicFramePr>
        <p:xfrm>
          <a:off x="0" y="121920"/>
          <a:ext cx="12191999" cy="649224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a:ln>
                            <a:noFill/>
                          </a:ln>
                          <a:solidFill>
                            <a:schemeClr val="tx1"/>
                          </a:solidFill>
                          <a:effectLst/>
                          <a:latin typeface="Coptic1" pitchFamily="2" charset="0"/>
                          <a:cs typeface="Arial" charset="0"/>
                        </a:rPr>
                        <a:t>Alla nem ]</a:t>
                      </a:r>
                      <a:r>
                        <a:rPr kumimoji="0" lang="fr-CA" sz="3500" b="0" i="0" u="none" strike="noStrike" cap="none" normalizeH="0" baseline="0" err="1">
                          <a:ln>
                            <a:noFill/>
                          </a:ln>
                          <a:solidFill>
                            <a:schemeClr val="tx1"/>
                          </a:solidFill>
                          <a:effectLst/>
                          <a:latin typeface="Coptic1" pitchFamily="2" charset="0"/>
                          <a:cs typeface="Arial" charset="0"/>
                        </a:rPr>
                        <a:t>kehir</a:t>
                      </a:r>
                      <a:r>
                        <a:rPr kumimoji="0" lang="fr-CA" sz="3500" b="0" i="0" u="none" strike="noStrike" cap="none" normalizeH="0" baseline="0">
                          <a:ln>
                            <a:noFill/>
                          </a:ln>
                          <a:solidFill>
                            <a:schemeClr val="tx1"/>
                          </a:solidFill>
                          <a:effectLst/>
                          <a:latin typeface="Coptic1" pitchFamily="2" charset="0"/>
                          <a:cs typeface="Arial" charset="0"/>
                        </a:rPr>
                        <a:t>/n/ </a:t>
                      </a:r>
                      <a:r>
                        <a:rPr kumimoji="0" lang="fr-CA" sz="3500" b="0" i="0" u="none" strike="noStrike" cap="none" normalizeH="0" baseline="0" err="1">
                          <a:ln>
                            <a:noFill/>
                          </a:ln>
                          <a:solidFill>
                            <a:schemeClr val="tx1"/>
                          </a:solidFill>
                          <a:effectLst/>
                          <a:latin typeface="Coptic1" pitchFamily="2" charset="0"/>
                          <a:cs typeface="Arial" charset="0"/>
                        </a:rPr>
                        <a:t>n~te</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paibioc</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vai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a~ri,arizecye</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m~moc</a:t>
                      </a:r>
                      <a:r>
                        <a:rPr kumimoji="0" lang="fr-CA" sz="3500" b="0" i="0" u="none" strike="noStrike" cap="none" normalizeH="0" baseline="0">
                          <a:ln>
                            <a:noFill/>
                          </a:ln>
                          <a:solidFill>
                            <a:schemeClr val="tx1"/>
                          </a:solidFill>
                          <a:effectLst/>
                          <a:latin typeface="Coptic1" pitchFamily="2" charset="0"/>
                          <a:cs typeface="Arial" charset="0"/>
                        </a:rPr>
                        <a:t> nan </a:t>
                      </a:r>
                      <a:r>
                        <a:rPr kumimoji="0" lang="fr-CA" sz="3500" b="0" i="0" u="none" strike="noStrike" cap="none" normalizeH="0" baseline="0" err="1">
                          <a:ln>
                            <a:noFill/>
                          </a:ln>
                          <a:solidFill>
                            <a:schemeClr val="tx1"/>
                          </a:solidFill>
                          <a:effectLst/>
                          <a:latin typeface="Coptic1" pitchFamily="2" charset="0"/>
                          <a:cs typeface="Arial" charset="0"/>
                        </a:rPr>
                        <a:t>n~h~mot</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Piouro</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nimetmatoi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niar,wn</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nico</a:t>
                      </a:r>
                      <a:r>
                        <a:rPr kumimoji="0" lang="fr-CA" sz="3500" b="0" i="0" u="none" strike="noStrike" cap="none" normalizeH="0" baseline="0">
                          <a:ln>
                            <a:noFill/>
                          </a:ln>
                          <a:solidFill>
                            <a:schemeClr val="tx1"/>
                          </a:solidFill>
                          <a:effectLst/>
                          <a:latin typeface="Coptic1" pitchFamily="2" charset="0"/>
                          <a:cs typeface="Arial" charset="0"/>
                        </a:rPr>
                        <a:t>[ni </a:t>
                      </a:r>
                      <a:r>
                        <a:rPr kumimoji="0" lang="fr-CA" sz="3500" b="0" i="0" u="none" strike="noStrike" cap="none" normalizeH="0" baseline="0" err="1">
                          <a:ln>
                            <a:noFill/>
                          </a:ln>
                          <a:solidFill>
                            <a:schemeClr val="tx1"/>
                          </a:solidFill>
                          <a:effectLst/>
                          <a:latin typeface="Coptic1" pitchFamily="2" charset="0"/>
                          <a:cs typeface="Arial" charset="0"/>
                        </a:rPr>
                        <a:t>nim</a:t>
                      </a:r>
                      <a:r>
                        <a:rPr kumimoji="0" lang="fr-CA" sz="3500" b="0" i="0" u="none" strike="noStrike" cap="none" normalizeH="0" baseline="0">
                          <a:ln>
                            <a:noFill/>
                          </a:ln>
                          <a:solidFill>
                            <a:schemeClr val="tx1"/>
                          </a:solidFill>
                          <a:effectLst/>
                          <a:latin typeface="Coptic1" pitchFamily="2" charset="0"/>
                          <a:cs typeface="Arial" charset="0"/>
                        </a:rPr>
                        <a:t>/s </a:t>
                      </a:r>
                      <a:r>
                        <a:rPr kumimoji="0" lang="fr-CA" sz="3500" b="0" i="0" u="none" strike="noStrike" cap="none" normalizeH="0" baseline="0" err="1">
                          <a:ln>
                            <a:noFill/>
                          </a:ln>
                          <a:solidFill>
                            <a:schemeClr val="tx1"/>
                          </a:solidFill>
                          <a:effectLst/>
                          <a:latin typeface="Coptic1" pitchFamily="2" charset="0"/>
                          <a:cs typeface="Arial" charset="0"/>
                        </a:rPr>
                        <a:t>nenyeseu</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nenjinmosi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e~qoun</a:t>
                      </a:r>
                      <a:r>
                        <a:rPr kumimoji="0" lang="fr-CA" sz="3500" b="0" i="0" u="none" strike="noStrike" cap="none" normalizeH="0" baseline="0">
                          <a:ln>
                            <a:noFill/>
                          </a:ln>
                          <a:solidFill>
                            <a:schemeClr val="tx1"/>
                          </a:solidFill>
                          <a:effectLst/>
                          <a:latin typeface="Coptic1" pitchFamily="2" charset="0"/>
                          <a:cs typeface="Arial" charset="0"/>
                        </a:rPr>
                        <a:t> nem </a:t>
                      </a:r>
                      <a:r>
                        <a:rPr kumimoji="0" lang="fr-CA" sz="3500" b="0" i="0" u="none" strike="noStrike" cap="none" normalizeH="0" baseline="0" err="1">
                          <a:ln>
                            <a:noFill/>
                          </a:ln>
                          <a:solidFill>
                            <a:schemeClr val="tx1"/>
                          </a:solidFill>
                          <a:effectLst/>
                          <a:latin typeface="Coptic1" pitchFamily="2" charset="0"/>
                          <a:cs typeface="Arial" charset="0"/>
                        </a:rPr>
                        <a:t>nenjinmosi</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e~bol</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celcwlou</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qen</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hir</a:t>
                      </a:r>
                      <a:r>
                        <a:rPr kumimoji="0" lang="fr-CA" sz="3500" b="0" i="0" u="none" strike="noStrike" cap="none" normalizeH="0" baseline="0">
                          <a:ln>
                            <a:noFill/>
                          </a:ln>
                          <a:solidFill>
                            <a:schemeClr val="tx1"/>
                          </a:solidFill>
                          <a:effectLst/>
                          <a:latin typeface="Coptic1" pitchFamily="2" charset="0"/>
                          <a:cs typeface="Arial" charset="0"/>
                        </a:rPr>
                        <a:t>/n/ </a:t>
                      </a:r>
                      <a:r>
                        <a:rPr kumimoji="0" lang="fr-CA" sz="3500" b="0" i="0" u="none" strike="noStrike" cap="none" normalizeH="0" baseline="0" err="1">
                          <a:ln>
                            <a:noFill/>
                          </a:ln>
                          <a:solidFill>
                            <a:schemeClr val="tx1"/>
                          </a:solidFill>
                          <a:effectLst/>
                          <a:latin typeface="Coptic1" pitchFamily="2" charset="0"/>
                          <a:cs typeface="Arial" charset="0"/>
                        </a:rPr>
                        <a:t>niben</a:t>
                      </a:r>
                      <a:r>
                        <a:rPr kumimoji="0" lang="fr-CA"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Accorde-nous aussi la paix de cette vie. Orne les chefs d’état, les armées, les chefs, les ministres, les foules, nos voisins et notre entourage de toute paix.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بل وسلام هذا العمر أنعم به علينا إنعاماً.</a:t>
                      </a:r>
                      <a:r>
                        <a:rPr kumimoji="0" lang="fr-FR" sz="4300" b="0" i="0" u="none" strike="noStrike" cap="none" normalizeH="0" baseline="0">
                          <a:ln>
                            <a:noFill/>
                          </a:ln>
                          <a:solidFill>
                            <a:schemeClr val="tx1"/>
                          </a:solidFill>
                          <a:effectLst/>
                          <a:latin typeface="Arial" charset="0"/>
                          <a:cs typeface="Arial" charset="0"/>
                        </a:rPr>
                        <a:t> </a:t>
                      </a:r>
                      <a:r>
                        <a:rPr lang="ar-SA" sz="4300" kern="1200">
                          <a:solidFill>
                            <a:schemeClr val="tx1"/>
                          </a:solidFill>
                          <a:effectLst/>
                          <a:latin typeface="+mn-lt"/>
                          <a:ea typeface="+mn-ea"/>
                          <a:cs typeface="+mn-cs"/>
                        </a:rPr>
                        <a:t>الرئيس والجند والرؤساء والوزراء والجموع وجيراننا ومَداخلنا ومَخارجُنا، زينهم بكل سلام.</a:t>
                      </a:r>
                      <a:r>
                        <a:rPr kumimoji="0" lang="fr-FR" sz="4300" b="0" i="0" u="none" strike="noStrike" cap="none" normalizeH="0" baseline="0">
                          <a:ln>
                            <a:noFill/>
                          </a:ln>
                          <a:solidFill>
                            <a:schemeClr val="tx1"/>
                          </a:solidFill>
                          <a:effectLst/>
                          <a:latin typeface="Arial" charset="0"/>
                          <a:cs typeface="Arial" charset="0"/>
                        </a:rPr>
                        <a:t> </a:t>
                      </a:r>
                      <a:endParaRPr kumimoji="0" lang="fr-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2068074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 name="Action Button: Custom 3">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graphicFrame>
        <p:nvGraphicFramePr>
          <p:cNvPr id="7" name="Group 97">
            <a:extLst>
              <a:ext uri="{FF2B5EF4-FFF2-40B4-BE49-F238E27FC236}">
                <a16:creationId xmlns:a16="http://schemas.microsoft.com/office/drawing/2014/main" id="{D58705FD-DF21-442C-9F6A-0B981CB2A760}"/>
              </a:ext>
            </a:extLst>
          </p:cNvPr>
          <p:cNvGraphicFramePr>
            <a:graphicFrameLocks/>
          </p:cNvGraphicFramePr>
          <p:nvPr/>
        </p:nvGraphicFramePr>
        <p:xfrm>
          <a:off x="0" y="0"/>
          <a:ext cx="12191999" cy="667512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P~ouro</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hir</a:t>
                      </a:r>
                      <a:r>
                        <a:rPr kumimoji="0" lang="fr-CA" sz="3700" b="0" i="0" u="none" strike="noStrike" cap="none" normalizeH="0" baseline="0">
                          <a:ln>
                            <a:noFill/>
                          </a:ln>
                          <a:solidFill>
                            <a:schemeClr val="tx1"/>
                          </a:solidFill>
                          <a:effectLst/>
                          <a:latin typeface="Coptic1" pitchFamily="2" charset="0"/>
                          <a:cs typeface="Arial" charset="0"/>
                        </a:rPr>
                        <a:t>/n/ moi nan </a:t>
                      </a:r>
                      <a:r>
                        <a:rPr kumimoji="0" lang="fr-CA" sz="3700" b="0" i="0" u="none" strike="noStrike" cap="none" normalizeH="0" baseline="0" err="1">
                          <a:ln>
                            <a:noFill/>
                          </a:ln>
                          <a:solidFill>
                            <a:schemeClr val="tx1"/>
                          </a:solidFill>
                          <a:effectLst/>
                          <a:latin typeface="Coptic1" pitchFamily="2" charset="0"/>
                          <a:cs typeface="Arial" charset="0"/>
                        </a:rPr>
                        <a:t>n~tekhir</a:t>
                      </a:r>
                      <a:r>
                        <a:rPr kumimoji="0" lang="fr-CA" sz="3700" b="0" i="0" u="none" strike="noStrike" cap="none" normalizeH="0" baseline="0">
                          <a:ln>
                            <a:noFill/>
                          </a:ln>
                          <a:solidFill>
                            <a:schemeClr val="tx1"/>
                          </a:solidFill>
                          <a:effectLst/>
                          <a:latin typeface="Coptic1" pitchFamily="2" charset="0"/>
                          <a:cs typeface="Arial" charset="0"/>
                        </a:rPr>
                        <a:t>/n/: </a:t>
                      </a:r>
                      <a:r>
                        <a:rPr kumimoji="0" lang="fr-CA" sz="3700" b="0" i="0" u="none" strike="noStrike" cap="none" normalizeH="0" baseline="0" err="1">
                          <a:ln>
                            <a:noFill/>
                          </a:ln>
                          <a:solidFill>
                            <a:schemeClr val="tx1"/>
                          </a:solidFill>
                          <a:effectLst/>
                          <a:latin typeface="Coptic1" pitchFamily="2" charset="0"/>
                          <a:cs typeface="Arial" charset="0"/>
                        </a:rPr>
                        <a:t>hwb</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gar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akt</a:t>
                      </a:r>
                      <a:r>
                        <a:rPr kumimoji="0" lang="fr-CA" sz="3700" b="0" i="0" u="none" strike="noStrike" cap="none" normalizeH="0" baseline="0">
                          <a:ln>
                            <a:noFill/>
                          </a:ln>
                          <a:solidFill>
                            <a:schemeClr val="tx1"/>
                          </a:solidFill>
                          <a:effectLst/>
                          <a:latin typeface="Coptic1" pitchFamily="2" charset="0"/>
                          <a:cs typeface="Arial" charset="0"/>
                        </a:rPr>
                        <a:t>/itou nan. </a:t>
                      </a:r>
                      <a:r>
                        <a:rPr kumimoji="0" lang="fr-CA" sz="3700" b="0" i="0" u="none" strike="noStrike" cap="none" normalizeH="0" baseline="0" err="1">
                          <a:ln>
                            <a:noFill/>
                          </a:ln>
                          <a:solidFill>
                            <a:schemeClr val="tx1"/>
                          </a:solidFill>
                          <a:effectLst/>
                          <a:latin typeface="Coptic1" pitchFamily="2" charset="0"/>
                          <a:cs typeface="Arial" charset="0"/>
                        </a:rPr>
                        <a:t>J~von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nak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V~nou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Pencwt</a:t>
                      </a:r>
                      <a:r>
                        <a:rPr kumimoji="0" lang="fr-CA" sz="3700" b="0" i="0" u="none" strike="noStrike" cap="none" normalizeH="0" baseline="0">
                          <a:ln>
                            <a:noFill/>
                          </a:ln>
                          <a:solidFill>
                            <a:schemeClr val="tx1"/>
                          </a:solidFill>
                          <a:effectLst/>
                          <a:latin typeface="Coptic1" pitchFamily="2" charset="0"/>
                          <a:cs typeface="Arial" charset="0"/>
                        </a:rPr>
                        <a:t>/r: je </a:t>
                      </a:r>
                      <a:r>
                        <a:rPr kumimoji="0" lang="fr-CA" sz="3700" b="0" i="0" u="none" strike="noStrike" cap="none" normalizeH="0" baseline="0" err="1">
                          <a:ln>
                            <a:noFill/>
                          </a:ln>
                          <a:solidFill>
                            <a:schemeClr val="tx1"/>
                          </a:solidFill>
                          <a:effectLst/>
                          <a:latin typeface="Coptic1" pitchFamily="2" charset="0"/>
                          <a:cs typeface="Arial" charset="0"/>
                        </a:rPr>
                        <a:t>tencwoun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n~keouai</a:t>
                      </a:r>
                      <a:r>
                        <a:rPr kumimoji="0" lang="fr-CA" sz="3700" b="0" i="0" u="none" strike="noStrike" cap="none" normalizeH="0" baseline="0">
                          <a:ln>
                            <a:noFill/>
                          </a:ln>
                          <a:solidFill>
                            <a:schemeClr val="tx1"/>
                          </a:solidFill>
                          <a:effectLst/>
                          <a:latin typeface="Coptic1" pitchFamily="2" charset="0"/>
                          <a:cs typeface="Arial" charset="0"/>
                        </a:rPr>
                        <a:t> an </a:t>
                      </a:r>
                      <a:r>
                        <a:rPr kumimoji="0" lang="fr-CA" sz="3700" b="0" i="0" u="none" strike="noStrike" cap="none" normalizeH="0" baseline="0" err="1">
                          <a:ln>
                            <a:noFill/>
                          </a:ln>
                          <a:solidFill>
                            <a:schemeClr val="tx1"/>
                          </a:solidFill>
                          <a:effectLst/>
                          <a:latin typeface="Coptic1" pitchFamily="2" charset="0"/>
                          <a:cs typeface="Arial" charset="0"/>
                        </a:rPr>
                        <a:t>e~b</a:t>
                      </a:r>
                      <a:r>
                        <a:rPr kumimoji="0" lang="fr-CA" sz="3700" b="0" i="0" u="none" strike="noStrike" cap="none" normalizeH="0" baseline="0">
                          <a:ln>
                            <a:noFill/>
                          </a:ln>
                          <a:solidFill>
                            <a:schemeClr val="tx1"/>
                          </a:solidFill>
                          <a:effectLst/>
                          <a:latin typeface="Coptic1" pitchFamily="2" charset="0"/>
                          <a:cs typeface="Arial" charset="0"/>
                        </a:rPr>
                        <a:t>/l </a:t>
                      </a:r>
                      <a:r>
                        <a:rPr kumimoji="0" lang="fr-CA" sz="3700" b="0" i="0" u="none" strike="noStrike" cap="none" normalizeH="0" baseline="0" err="1">
                          <a:ln>
                            <a:noFill/>
                          </a:ln>
                          <a:solidFill>
                            <a:schemeClr val="tx1"/>
                          </a:solidFill>
                          <a:effectLst/>
                          <a:latin typeface="Coptic1" pitchFamily="2" charset="0"/>
                          <a:cs typeface="Arial" charset="0"/>
                        </a:rPr>
                        <a:t>e~rok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Pekran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eyouab</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petenjw</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m~mof</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Ô Roi de la paix  accorde-nous Ta paix car Tu nous as tout accordé. Rachète-nous, ô Dieu notre Sauveur, car nous ne  connaissons personne d’autre que Toi et invoquons Ton Saint Nom.</a:t>
                      </a:r>
                      <a:endParaRPr kumimoji="0" lang="fr-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يا ملك السلام أعطِنا سلامَكَ لأن كل </a:t>
                      </a:r>
                      <a:r>
                        <a:rPr kumimoji="0" lang="ar-EG" sz="4300" b="0" i="0" u="none" strike="noStrike" cap="none" normalizeH="0" baseline="0" err="1">
                          <a:ln>
                            <a:noFill/>
                          </a:ln>
                          <a:solidFill>
                            <a:schemeClr val="tx1"/>
                          </a:solidFill>
                          <a:effectLst/>
                          <a:latin typeface="Arial" charset="0"/>
                          <a:cs typeface="Arial" charset="0"/>
                        </a:rPr>
                        <a:t>شىء</a:t>
                      </a:r>
                      <a:r>
                        <a:rPr kumimoji="0" lang="ar-EG" sz="4300" b="0" i="0" u="none" strike="noStrike" cap="none" normalizeH="0" baseline="0">
                          <a:ln>
                            <a:noFill/>
                          </a:ln>
                          <a:solidFill>
                            <a:schemeClr val="tx1"/>
                          </a:solidFill>
                          <a:effectLst/>
                          <a:latin typeface="Arial" charset="0"/>
                          <a:cs typeface="Arial" charset="0"/>
                        </a:rPr>
                        <a:t> قد أعطيتنا، اقتنِنا لك يا الله مُخلصنا لأننا لا نعرف آخر سواك أسمك القدوس هو الذى نقوله، </a:t>
                      </a:r>
                      <a:endParaRPr kumimoji="0" lang="fr-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6063584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97">
            <a:extLst>
              <a:ext uri="{FF2B5EF4-FFF2-40B4-BE49-F238E27FC236}">
                <a16:creationId xmlns:a16="http://schemas.microsoft.com/office/drawing/2014/main" id="{378FA47A-5CA9-4C03-BA23-FD1E3694F31E}"/>
              </a:ext>
            </a:extLst>
          </p:cNvPr>
          <p:cNvGraphicFramePr>
            <a:graphicFrameLocks/>
          </p:cNvGraphicFramePr>
          <p:nvPr/>
        </p:nvGraphicFramePr>
        <p:xfrm>
          <a:off x="0" y="0"/>
          <a:ext cx="12191999" cy="665683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62635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Marouwnq</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n~je</a:t>
                      </a:r>
                      <a:r>
                        <a:rPr kumimoji="0" lang="fr-CA" sz="3600" b="0" i="0" u="none" strike="noStrike" cap="none" normalizeH="0" baseline="0">
                          <a:ln>
                            <a:noFill/>
                          </a:ln>
                          <a:solidFill>
                            <a:schemeClr val="tx1"/>
                          </a:solidFill>
                          <a:effectLst/>
                          <a:latin typeface="Coptic1" pitchFamily="2" charset="0"/>
                          <a:cs typeface="Arial" charset="0"/>
                        </a:rPr>
                        <a:t> n/</a:t>
                      </a:r>
                      <a:r>
                        <a:rPr kumimoji="0" lang="fr-CA" sz="3600" b="0" i="0" u="none" strike="noStrike" cap="none" normalizeH="0" baseline="0" err="1">
                          <a:ln>
                            <a:noFill/>
                          </a:ln>
                          <a:solidFill>
                            <a:schemeClr val="tx1"/>
                          </a:solidFill>
                          <a:effectLst/>
                          <a:latin typeface="Coptic1" pitchFamily="2" charset="0"/>
                          <a:cs typeface="Arial" charset="0"/>
                        </a:rPr>
                        <a:t>e~tenoun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hiten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Pekp~neuma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eyouab</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Ouoh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m~peny~refjemjom</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e~ron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a~non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neke~biaik</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n~je</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v~mou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n~te</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hannobi</a:t>
                      </a:r>
                      <a:r>
                        <a:rPr kumimoji="0" lang="fr-CA" sz="3600" b="0" i="0" u="none" strike="noStrike" cap="none" normalizeH="0" baseline="0">
                          <a:ln>
                            <a:noFill/>
                          </a:ln>
                          <a:solidFill>
                            <a:schemeClr val="tx1"/>
                          </a:solidFill>
                          <a:effectLst/>
                          <a:latin typeface="Coptic1" pitchFamily="2" charset="0"/>
                          <a:cs typeface="Arial" charset="0"/>
                        </a:rPr>
                        <a:t>: </a:t>
                      </a:r>
                      <a:r>
                        <a:rPr kumimoji="0" lang="fr-FR" sz="3600" b="0" i="0" u="none" strike="noStrike" cap="none" normalizeH="0" baseline="0">
                          <a:ln>
                            <a:noFill/>
                          </a:ln>
                          <a:solidFill>
                            <a:schemeClr val="tx1"/>
                          </a:solidFill>
                          <a:effectLst/>
                          <a:latin typeface="Coptic1" pitchFamily="2" charset="0"/>
                          <a:cs typeface="Arial" charset="0"/>
                        </a:rPr>
                        <a:t>Ou de </a:t>
                      </a:r>
                      <a:r>
                        <a:rPr kumimoji="0" lang="fr-FR" sz="3600" b="0" i="0" u="none" strike="noStrike" cap="none" normalizeH="0" baseline="0" err="1">
                          <a:ln>
                            <a:noFill/>
                          </a:ln>
                          <a:solidFill>
                            <a:schemeClr val="tx1"/>
                          </a:solidFill>
                          <a:effectLst/>
                          <a:latin typeface="Coptic1" pitchFamily="2" charset="0"/>
                          <a:cs typeface="Arial" charset="0"/>
                        </a:rPr>
                        <a:t>qa</a:t>
                      </a:r>
                      <a:r>
                        <a:rPr kumimoji="0" lang="fr-FR" sz="3600" b="0" i="0" u="none" strike="noStrike" cap="none" normalizeH="0" baseline="0">
                          <a:ln>
                            <a:noFill/>
                          </a:ln>
                          <a:solidFill>
                            <a:schemeClr val="tx1"/>
                          </a:solidFill>
                          <a:effectLst/>
                          <a:latin typeface="Coptic1" pitchFamily="2" charset="0"/>
                          <a:cs typeface="Arial" charset="0"/>
                        </a:rPr>
                        <a:t> </a:t>
                      </a:r>
                      <a:r>
                        <a:rPr kumimoji="0" lang="fr-FR" sz="3600" b="0" i="0" u="none" strike="noStrike" cap="none" normalizeH="0" baseline="0" err="1">
                          <a:ln>
                            <a:noFill/>
                          </a:ln>
                          <a:solidFill>
                            <a:schemeClr val="tx1"/>
                          </a:solidFill>
                          <a:effectLst/>
                          <a:latin typeface="Coptic1" pitchFamily="2" charset="0"/>
                          <a:cs typeface="Arial" charset="0"/>
                        </a:rPr>
                        <a:t>peklaoc</a:t>
                      </a:r>
                      <a:r>
                        <a:rPr kumimoji="0" lang="fr-FR" sz="3600" b="0" i="0" u="none" strike="noStrike" cap="none" normalizeH="0" baseline="0">
                          <a:ln>
                            <a:noFill/>
                          </a:ln>
                          <a:solidFill>
                            <a:schemeClr val="tx1"/>
                          </a:solidFill>
                          <a:effectLst/>
                          <a:latin typeface="Coptic1" pitchFamily="2" charset="0"/>
                          <a:cs typeface="Arial" charset="0"/>
                        </a:rPr>
                        <a:t> t/</a:t>
                      </a:r>
                      <a:r>
                        <a:rPr kumimoji="0" lang="fr-FR" sz="3600" b="0" i="0" u="none" strike="noStrike" cap="none" normalizeH="0" baseline="0" err="1">
                          <a:ln>
                            <a:noFill/>
                          </a:ln>
                          <a:solidFill>
                            <a:schemeClr val="tx1"/>
                          </a:solidFill>
                          <a:effectLst/>
                          <a:latin typeface="Coptic1" pitchFamily="2" charset="0"/>
                          <a:cs typeface="Arial" charset="0"/>
                        </a:rPr>
                        <a:t>rf</a:t>
                      </a:r>
                      <a:r>
                        <a:rPr kumimoji="0" lang="fr-FR" sz="36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err="1">
                          <a:ln>
                            <a:noFill/>
                          </a:ln>
                          <a:solidFill>
                            <a:schemeClr val="tx1"/>
                          </a:solidFill>
                          <a:effectLst/>
                          <a:latin typeface="Coptic1" pitchFamily="2" charset="0"/>
                          <a:cs typeface="Arial" charset="0"/>
                        </a:rPr>
                        <a:t>Kurie</a:t>
                      </a:r>
                      <a:r>
                        <a:rPr kumimoji="0" lang="fr-FR" sz="3700" b="0" i="0" u="none" strike="noStrike" cap="none" normalizeH="0" baseline="0">
                          <a:ln>
                            <a:noFill/>
                          </a:ln>
                          <a:solidFill>
                            <a:schemeClr val="tx1"/>
                          </a:solidFill>
                          <a:effectLst/>
                          <a:latin typeface="Coptic1" pitchFamily="2" charset="0"/>
                          <a:cs typeface="Arial" charset="0"/>
                        </a:rPr>
                        <a:t>~ </a:t>
                      </a:r>
                      <a:r>
                        <a:rPr kumimoji="0" lang="fr-FR" sz="3700" b="0" i="0" u="none" strike="noStrike" cap="none" normalizeH="0" baseline="0" err="1">
                          <a:ln>
                            <a:noFill/>
                          </a:ln>
                          <a:solidFill>
                            <a:schemeClr val="tx1"/>
                          </a:solidFill>
                          <a:effectLst/>
                          <a:latin typeface="Coptic1" pitchFamily="2" charset="0"/>
                          <a:cs typeface="Arial" charset="0"/>
                        </a:rPr>
                        <a:t>e~le</a:t>
                      </a:r>
                      <a:r>
                        <a:rPr kumimoji="0" lang="fr-FR"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Vivifie nos âmes par Ton Esprit Saint et ne permets pas que la mort provoquée par le péché règne sur nous, Tes serviteurs, ni sur tout ton peuple.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L’Assemblée:</a:t>
                      </a:r>
                      <a:endParaRPr kumimoji="0" lang="ar-EG" sz="27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فلتحيا نفوسنا بروحِكَ القدوس ولا يقوى علينا نحن عبيدك موتُ الخطية ولا على كل شعبك.</a:t>
                      </a:r>
                      <a:endParaRPr kumimoji="0" lang="fr-FR" sz="43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يا ربُ ارحم.</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1833511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8516" name="Group 68"/>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a:ln>
                            <a:noFill/>
                          </a:ln>
                          <a:solidFill>
                            <a:schemeClr val="tx1"/>
                          </a:solidFill>
                          <a:effectLst/>
                          <a:latin typeface="Coptic1" pitchFamily="2" charset="0"/>
                          <a:cs typeface="Arial" charset="0"/>
                        </a:rPr>
                        <a:t>Palin on </a:t>
                      </a:r>
                      <a:r>
                        <a:rPr kumimoji="0" lang="en-US" sz="3500" b="0" i="0" u="none" strike="noStrike" cap="none" normalizeH="0" baseline="0" err="1">
                          <a:ln>
                            <a:noFill/>
                          </a:ln>
                          <a:solidFill>
                            <a:schemeClr val="tx1"/>
                          </a:solidFill>
                          <a:effectLst/>
                          <a:latin typeface="Coptic1" pitchFamily="2" charset="0"/>
                          <a:cs typeface="Arial" charset="0"/>
                        </a:rPr>
                        <a:t>maren</a:t>
                      </a:r>
                      <a:r>
                        <a:rPr kumimoji="0" lang="en-US" sz="3500" b="0" i="0" u="none" strike="noStrike" cap="none" normalizeH="0" baseline="0">
                          <a:ln>
                            <a:noFill/>
                          </a:ln>
                          <a:solidFill>
                            <a:schemeClr val="tx1"/>
                          </a:solidFill>
                          <a:effectLst/>
                          <a:latin typeface="Coptic1" pitchFamily="2" charset="0"/>
                          <a:cs typeface="Arial" charset="0"/>
                        </a:rPr>
                        <a:t>]ho </a:t>
                      </a:r>
                      <a:r>
                        <a:rPr kumimoji="0" lang="en-US" sz="3500" b="0" i="0" u="none" strike="noStrike" cap="none" normalizeH="0" baseline="0" err="1">
                          <a:ln>
                            <a:noFill/>
                          </a:ln>
                          <a:solidFill>
                            <a:schemeClr val="tx1"/>
                          </a:solidFill>
                          <a:effectLst/>
                          <a:latin typeface="Coptic1" pitchFamily="2" charset="0"/>
                          <a:cs typeface="Arial" charset="0"/>
                        </a:rPr>
                        <a:t>e~Vnou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Penc#w#r</a:t>
                      </a:r>
                      <a:r>
                        <a:rPr kumimoji="0" lang="en-US" sz="3500" b="0" i="0" u="none" strike="noStrike" cap="none" normalizeH="0" baseline="0">
                          <a:ln>
                            <a:noFill/>
                          </a:ln>
                          <a:solidFill>
                            <a:schemeClr val="tx1"/>
                          </a:solidFill>
                          <a:effectLst/>
                          <a:latin typeface="Coptic1" pitchFamily="2" charset="0"/>
                          <a:cs typeface="Arial" charset="0"/>
                        </a:rPr>
                        <a:t># I/#</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Ten]ho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tentwbh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n~tekmeta~gayoc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pimairwmi</a:t>
                      </a:r>
                      <a:r>
                        <a:rPr kumimoji="0" lang="en-US"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443E3333-CFC7-44D2-BB80-53C914B49DE8}"/>
              </a:ext>
            </a:extLst>
          </p:cNvPr>
          <p:cNvGraphicFramePr>
            <a:graphicFrameLocks noGrp="1"/>
          </p:cNvGraphicFramePr>
          <p:nvPr/>
        </p:nvGraphicFramePr>
        <p:xfrm>
          <a:off x="2032000" y="76147"/>
          <a:ext cx="8128000" cy="4165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512523038"/>
                    </a:ext>
                  </a:extLst>
                </a:gridCol>
              </a:tblGrid>
              <a:tr h="416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0" err="1">
                          <a:latin typeface="Arial" charset="0"/>
                        </a:rPr>
                        <a:t>Oraison</a:t>
                      </a:r>
                      <a:r>
                        <a:rPr lang="en-US" sz="2100" b="0">
                          <a:latin typeface="Arial" charset="0"/>
                        </a:rPr>
                        <a:t> pour la </a:t>
                      </a:r>
                      <a:r>
                        <a:rPr lang="en-US" sz="2100" b="0" err="1">
                          <a:latin typeface="Arial" charset="0"/>
                        </a:rPr>
                        <a:t>hiérarchie</a:t>
                      </a:r>
                      <a:endParaRPr lang="en-US" sz="2100" b="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9718055"/>
                  </a:ext>
                </a:extLst>
              </a:tr>
            </a:tbl>
          </a:graphicData>
        </a:graphic>
      </p:graphicFrame>
    </p:spTree>
    <p:extLst>
      <p:ext uri="{BB962C8B-B14F-4D97-AF65-F5344CB8AC3E}">
        <p14:creationId xmlns:p14="http://schemas.microsoft.com/office/powerpoint/2010/main" val="9587784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23756" name="Group 12"/>
          <p:cNvGraphicFramePr>
            <a:graphicFrameLocks noGrp="1"/>
          </p:cNvGraphicFramePr>
          <p:nvPr>
            <p:ph/>
            <p:extLst>
              <p:ext uri="{D42A27DB-BD31-4B8C-83A1-F6EECF244321}">
                <p14:modId xmlns:p14="http://schemas.microsoft.com/office/powerpoint/2010/main" val="33129130"/>
              </p:ext>
            </p:extLst>
          </p:nvPr>
        </p:nvGraphicFramePr>
        <p:xfrm>
          <a:off x="1" y="165100"/>
          <a:ext cx="12191999" cy="6918960"/>
        </p:xfrm>
        <a:graphic>
          <a:graphicData uri="http://schemas.openxmlformats.org/drawingml/2006/table">
            <a:tbl>
              <a:tblPr/>
              <a:tblGrid>
                <a:gridCol w="4453107">
                  <a:extLst>
                    <a:ext uri="{9D8B030D-6E8A-4147-A177-3AD203B41FA5}">
                      <a16:colId xmlns:a16="http://schemas.microsoft.com/office/drawing/2014/main" val="341624736"/>
                    </a:ext>
                  </a:extLst>
                </a:gridCol>
                <a:gridCol w="4297464">
                  <a:extLst>
                    <a:ext uri="{9D8B030D-6E8A-4147-A177-3AD203B41FA5}">
                      <a16:colId xmlns:a16="http://schemas.microsoft.com/office/drawing/2014/main" val="20000"/>
                    </a:ext>
                  </a:extLst>
                </a:gridCol>
                <a:gridCol w="3441428">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it-IT" sz="3700" kern="1200">
                          <a:solidFill>
                            <a:schemeClr val="tx1"/>
                          </a:solidFill>
                          <a:effectLst/>
                          <a:latin typeface="Coptic1" pitchFamily="2" charset="0"/>
                          <a:ea typeface="+mn-ea"/>
                          <a:cs typeface="+mn-cs"/>
                        </a:rPr>
                        <a:t>A~riv~meui~ P[#c# m~penpatriar,/c: n~iwt ettai/~out: n~ar,/e~reuc papa abba (...). </a:t>
                      </a:r>
                      <a:r>
                        <a:rPr lang="fr-FR" sz="3700" kern="1200">
                          <a:solidFill>
                            <a:schemeClr val="tx1"/>
                          </a:solidFill>
                          <a:effectLst/>
                          <a:latin typeface="Coptic1" pitchFamily="2" charset="0"/>
                          <a:ea typeface="+mn-ea"/>
                          <a:cs typeface="+mn-cs"/>
                        </a:rPr>
                        <a:t>Nem </a:t>
                      </a:r>
                      <a:r>
                        <a:rPr lang="fr-FR" sz="3700" kern="1200" err="1">
                          <a:solidFill>
                            <a:schemeClr val="tx1"/>
                          </a:solidFill>
                          <a:effectLst/>
                          <a:latin typeface="Coptic1" pitchFamily="2" charset="0"/>
                          <a:ea typeface="+mn-ea"/>
                          <a:cs typeface="+mn-cs"/>
                        </a:rPr>
                        <a:t>pefkes~v</a:t>
                      </a:r>
                      <a:r>
                        <a:rPr lang="fr-FR" sz="3700" kern="1200">
                          <a:solidFill>
                            <a:schemeClr val="tx1"/>
                          </a:solidFill>
                          <a:effectLst/>
                          <a:latin typeface="Coptic1" pitchFamily="2" charset="0"/>
                          <a:ea typeface="+mn-ea"/>
                          <a:cs typeface="+mn-cs"/>
                        </a:rPr>
                        <a:t>/r </a:t>
                      </a:r>
                      <a:r>
                        <a:rPr lang="fr-FR" sz="3700" kern="1200" err="1">
                          <a:solidFill>
                            <a:schemeClr val="tx1"/>
                          </a:solidFill>
                          <a:effectLst/>
                          <a:latin typeface="Coptic1" pitchFamily="2" charset="0"/>
                          <a:ea typeface="+mn-ea"/>
                          <a:cs typeface="+mn-cs"/>
                        </a:rPr>
                        <a:t>n~lutorgoc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peniwt</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n~e~pickopoc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m~m</a:t>
                      </a:r>
                      <a:r>
                        <a:rPr lang="fr-FR" sz="3700" kern="1200">
                          <a:solidFill>
                            <a:schemeClr val="tx1"/>
                          </a:solidFill>
                          <a:effectLst/>
                          <a:latin typeface="Coptic1" pitchFamily="2" charset="0"/>
                          <a:ea typeface="+mn-ea"/>
                          <a:cs typeface="+mn-cs"/>
                        </a:rPr>
                        <a:t>/</a:t>
                      </a:r>
                      <a:r>
                        <a:rPr lang="fr-FR" sz="3700" kern="1200" err="1">
                          <a:solidFill>
                            <a:schemeClr val="tx1"/>
                          </a:solidFill>
                          <a:effectLst/>
                          <a:latin typeface="Coptic1" pitchFamily="2" charset="0"/>
                          <a:ea typeface="+mn-ea"/>
                          <a:cs typeface="+mn-cs"/>
                        </a:rPr>
                        <a:t>tropolit</a:t>
                      </a:r>
                      <a:r>
                        <a:rPr lang="fr-FR" sz="3700" kern="1200">
                          <a:solidFill>
                            <a:schemeClr val="tx1"/>
                          </a:solidFill>
                          <a:effectLst/>
                          <a:latin typeface="Coptic1" pitchFamily="2" charset="0"/>
                          <a:ea typeface="+mn-ea"/>
                          <a:cs typeface="+mn-cs"/>
                        </a:rPr>
                        <a:t>/c) </a:t>
                      </a:r>
                      <a:r>
                        <a:rPr lang="fr-FR" sz="3700" kern="1200" err="1">
                          <a:solidFill>
                            <a:schemeClr val="tx1"/>
                          </a:solidFill>
                          <a:effectLst/>
                          <a:latin typeface="Coptic1" pitchFamily="2" charset="0"/>
                          <a:ea typeface="+mn-ea"/>
                          <a:cs typeface="+mn-cs"/>
                        </a:rPr>
                        <a:t>abba</a:t>
                      </a:r>
                      <a:r>
                        <a:rPr lang="fr-FR" sz="3700" kern="1200">
                          <a:solidFill>
                            <a:schemeClr val="tx1"/>
                          </a:solidFill>
                          <a:effectLst/>
                          <a:latin typeface="Coptic1" pitchFamily="2" charset="0"/>
                          <a:ea typeface="+mn-ea"/>
                          <a:cs typeface="+mn-cs"/>
                        </a:rPr>
                        <a:t> (…)</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Souviens-Toi  Seigneur  de  notre patriarche, le saint père, le grand-prêtre, le pape </a:t>
                      </a:r>
                      <a:r>
                        <a:rPr kumimoji="0" lang="fr-FR" sz="3700" b="0" i="0" u="none" strike="noStrike" cap="none" normalizeH="0" baseline="0" err="1">
                          <a:ln>
                            <a:noFill/>
                          </a:ln>
                          <a:solidFill>
                            <a:schemeClr val="tx1"/>
                          </a:solidFill>
                          <a:effectLst/>
                          <a:latin typeface="Arial" charset="0"/>
                          <a:cs typeface="Arial" charset="0"/>
                        </a:rPr>
                        <a:t>abba</a:t>
                      </a:r>
                      <a:r>
                        <a:rPr kumimoji="0" lang="fr-FR" sz="3700" b="0" i="0" u="none" strike="noStrike" cap="none" normalizeH="0" baseline="0">
                          <a:ln>
                            <a:noFill/>
                          </a:ln>
                          <a:solidFill>
                            <a:schemeClr val="tx1"/>
                          </a:solidFill>
                          <a:effectLst/>
                          <a:latin typeface="Arial" charset="0"/>
                          <a:cs typeface="Arial" charset="0"/>
                        </a:rPr>
                        <a:t> (…) </a:t>
                      </a:r>
                      <a:r>
                        <a:rPr lang="fr-FR" sz="3700" kern="1200">
                          <a:solidFill>
                            <a:schemeClr val="tx1"/>
                          </a:solidFill>
                          <a:effectLst/>
                          <a:latin typeface="+mn-lt"/>
                          <a:ea typeface="+mn-ea"/>
                          <a:cs typeface="+mn-cs"/>
                        </a:rPr>
                        <a:t>ainsi que son partenaire dans le ministère notre père l’évêque (le métropolite) </a:t>
                      </a:r>
                      <a:r>
                        <a:rPr lang="fr-FR" sz="3700" kern="1200" err="1">
                          <a:solidFill>
                            <a:schemeClr val="tx1"/>
                          </a:solidFill>
                          <a:effectLst/>
                          <a:latin typeface="+mn-lt"/>
                          <a:ea typeface="+mn-ea"/>
                          <a:cs typeface="+mn-cs"/>
                        </a:rPr>
                        <a:t>abba</a:t>
                      </a:r>
                      <a:r>
                        <a:rPr lang="fr-FR" sz="3700" kern="1200">
                          <a:solidFill>
                            <a:schemeClr val="tx1"/>
                          </a:solidFill>
                          <a:effectLst/>
                          <a:latin typeface="+mn-lt"/>
                          <a:ea typeface="+mn-ea"/>
                          <a:cs typeface="+mn-cs"/>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dirty="0">
                          <a:solidFill>
                            <a:schemeClr val="tx1"/>
                          </a:solidFill>
                          <a:effectLst/>
                          <a:latin typeface="+mn-lt"/>
                          <a:ea typeface="+mn-ea"/>
                          <a:cs typeface="+mn-cs"/>
                        </a:rPr>
                        <a:t>أذكر يا رب بطريركنا الأب المُكرّم رئيس الكهنة البابا أنبا (...). وشريكَه </a:t>
                      </a:r>
                      <a:r>
                        <a:rPr lang="ar-SA" sz="4300" kern="1200" dirty="0" err="1">
                          <a:solidFill>
                            <a:schemeClr val="tx1"/>
                          </a:solidFill>
                          <a:effectLst/>
                          <a:latin typeface="+mn-lt"/>
                          <a:ea typeface="+mn-ea"/>
                          <a:cs typeface="+mn-cs"/>
                        </a:rPr>
                        <a:t>فى</a:t>
                      </a:r>
                      <a:r>
                        <a:rPr lang="ar-SA" sz="4300" kern="1200" dirty="0">
                          <a:solidFill>
                            <a:schemeClr val="tx1"/>
                          </a:solidFill>
                          <a:effectLst/>
                          <a:latin typeface="+mn-lt"/>
                          <a:ea typeface="+mn-ea"/>
                          <a:cs typeface="+mn-cs"/>
                        </a:rPr>
                        <a:t> الخدمة </a:t>
                      </a:r>
                      <a:r>
                        <a:rPr lang="ar-SA" sz="4300" kern="1200" dirty="0" err="1">
                          <a:solidFill>
                            <a:schemeClr val="tx1"/>
                          </a:solidFill>
                          <a:effectLst/>
                          <a:latin typeface="+mn-lt"/>
                          <a:ea typeface="+mn-ea"/>
                          <a:cs typeface="+mn-cs"/>
                        </a:rPr>
                        <a:t>ﺃﺒﺎﻨﺎ</a:t>
                      </a:r>
                      <a:r>
                        <a:rPr lang="ar-SA" sz="4300" kern="1200" dirty="0">
                          <a:solidFill>
                            <a:schemeClr val="tx1"/>
                          </a:solidFill>
                          <a:effectLst/>
                          <a:latin typeface="+mn-lt"/>
                          <a:ea typeface="+mn-ea"/>
                          <a:cs typeface="+mn-cs"/>
                        </a:rPr>
                        <a:t> المطران (الأسقف) الأنبا (...).</a:t>
                      </a:r>
                      <a:endParaRPr kumimoji="0" lang="ar-EG"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2"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24945169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93">
            <a:extLst>
              <a:ext uri="{FF2B5EF4-FFF2-40B4-BE49-F238E27FC236}">
                <a16:creationId xmlns:a16="http://schemas.microsoft.com/office/drawing/2014/main" id="{F8421E07-AA7B-427E-847F-760E5346FAE4}"/>
              </a:ext>
            </a:extLst>
          </p:cNvPr>
          <p:cNvGraphicFramePr>
            <a:graphicFrameLocks noGrp="1"/>
          </p:cNvGraphicFramePr>
          <p:nvPr>
            <p:ph/>
          </p:nvPr>
        </p:nvGraphicFramePr>
        <p:xfrm>
          <a:off x="0" y="0"/>
          <a:ext cx="12192000" cy="6858000"/>
        </p:xfrm>
        <a:graphic>
          <a:graphicData uri="http://schemas.openxmlformats.org/drawingml/2006/table">
            <a:tbl>
              <a:tblPr/>
              <a:tblGrid>
                <a:gridCol w="4409872">
                  <a:extLst>
                    <a:ext uri="{9D8B030D-6E8A-4147-A177-3AD203B41FA5}">
                      <a16:colId xmlns:a16="http://schemas.microsoft.com/office/drawing/2014/main" val="20000"/>
                    </a:ext>
                  </a:extLst>
                </a:gridCol>
                <a:gridCol w="4487693">
                  <a:extLst>
                    <a:ext uri="{9D8B030D-6E8A-4147-A177-3AD203B41FA5}">
                      <a16:colId xmlns:a16="http://schemas.microsoft.com/office/drawing/2014/main" val="20001"/>
                    </a:ext>
                  </a:extLst>
                </a:gridCol>
                <a:gridCol w="3294435">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Proceuxacye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u~per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a~r,ie~rewc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papa abba (</a:t>
                      </a:r>
                      <a:r>
                        <a:rPr kumimoji="0" lang="en-US" sz="3200" b="0" i="0" u="none" strike="noStrike" cap="none" normalizeH="0" baseline="0" err="1">
                          <a:ln>
                            <a:noFill/>
                          </a:ln>
                          <a:solidFill>
                            <a:schemeClr val="tx1"/>
                          </a:solidFill>
                          <a:effectLst/>
                          <a:latin typeface="Coptic1" pitchFamily="2" charset="0"/>
                          <a:cs typeface="Arial" charset="0"/>
                        </a:rPr>
                        <a:t>Tawadroc</a:t>
                      </a:r>
                      <a:r>
                        <a:rPr kumimoji="0" lang="en-US" sz="3200" b="0" i="0" u="none" strike="noStrike" cap="none" normalizeH="0" baseline="0">
                          <a:ln>
                            <a:noFill/>
                          </a:ln>
                          <a:solidFill>
                            <a:schemeClr val="tx1"/>
                          </a:solidFill>
                          <a:effectLst/>
                          <a:latin typeface="Coptic1" pitchFamily="2" charset="0"/>
                          <a:cs typeface="Arial" charset="0"/>
                        </a:rPr>
                        <a:t>) papa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patriar,ou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e~pickopou</a:t>
                      </a:r>
                      <a:r>
                        <a:rPr kumimoji="0" lang="en-US" sz="3200" b="0" i="0" u="none" strike="noStrike" cap="none" normalizeH="0" baseline="0">
                          <a:ln>
                            <a:noFill/>
                          </a:ln>
                          <a:solidFill>
                            <a:schemeClr val="tx1"/>
                          </a:solidFill>
                          <a:effectLst/>
                          <a:latin typeface="Coptic1" pitchFamily="2" charset="0"/>
                          <a:cs typeface="Arial" charset="0"/>
                        </a:rPr>
                        <a:t> t/c </a:t>
                      </a:r>
                      <a:r>
                        <a:rPr kumimoji="0" lang="en-US" sz="3200" b="0" i="0" u="none" strike="noStrike" cap="none" normalizeH="0" baseline="0" err="1">
                          <a:ln>
                            <a:noFill/>
                          </a:ln>
                          <a:solidFill>
                            <a:schemeClr val="tx1"/>
                          </a:solidFill>
                          <a:effectLst/>
                          <a:latin typeface="Coptic1" pitchFamily="2" charset="0"/>
                          <a:cs typeface="Arial" charset="0"/>
                        </a:rPr>
                        <a:t>megalo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polewc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Alexand~riac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patroc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m/</a:t>
                      </a:r>
                      <a:r>
                        <a:rPr kumimoji="0" lang="en-US" sz="3200" b="0" i="0" u="none" strike="noStrike" cap="none" normalizeH="0" baseline="0" err="1">
                          <a:ln>
                            <a:noFill/>
                          </a:ln>
                          <a:solidFill>
                            <a:schemeClr val="tx1"/>
                          </a:solidFill>
                          <a:effectLst/>
                          <a:latin typeface="Coptic1" pitchFamily="2" charset="0"/>
                          <a:cs typeface="Arial" charset="0"/>
                        </a:rPr>
                        <a:t>tropolitou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epickopou</a:t>
                      </a:r>
                      <a:r>
                        <a:rPr kumimoji="0" lang="en-US" sz="3200" b="0" i="0" u="none" strike="noStrike" cap="none" normalizeH="0" baseline="0">
                          <a:ln>
                            <a:noFill/>
                          </a:ln>
                          <a:solidFill>
                            <a:schemeClr val="tx1"/>
                          </a:solidFill>
                          <a:effectLst/>
                          <a:latin typeface="Coptic1" pitchFamily="2" charset="0"/>
                          <a:cs typeface="Arial" charset="0"/>
                        </a:rPr>
                        <a:t>) abba(…)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oryodoxwn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e~pickopwn</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Diacre:</a:t>
                      </a:r>
                    </a:p>
                    <a:p>
                      <a:pPr marL="0" marR="0" lvl="0" indent="0" algn="just"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Priez</a:t>
                      </a:r>
                      <a:r>
                        <a:rPr kumimoji="0" lang="en-US" sz="3200" b="0" i="0" u="none" strike="noStrike" cap="none" normalizeH="0" baseline="0">
                          <a:ln>
                            <a:noFill/>
                          </a:ln>
                          <a:solidFill>
                            <a:schemeClr val="tx1"/>
                          </a:solidFill>
                          <a:effectLst/>
                          <a:latin typeface="Arial" charset="0"/>
                          <a:cs typeface="Arial" charset="0"/>
                        </a:rPr>
                        <a:t> pour </a:t>
                      </a:r>
                      <a:r>
                        <a:rPr kumimoji="0" lang="en-US" sz="3200" b="0" i="0" u="none" strike="noStrike" cap="none" normalizeH="0" baseline="0" err="1">
                          <a:ln>
                            <a:noFill/>
                          </a:ln>
                          <a:solidFill>
                            <a:schemeClr val="tx1"/>
                          </a:solidFill>
                          <a:effectLst/>
                          <a:latin typeface="Arial" charset="0"/>
                          <a:cs typeface="Arial" charset="0"/>
                        </a:rPr>
                        <a:t>notre</a:t>
                      </a:r>
                      <a:r>
                        <a:rPr kumimoji="0" lang="en-US" sz="3200" b="0" i="0" u="none" strike="noStrike" cap="none" normalizeH="0" baseline="0">
                          <a:ln>
                            <a:noFill/>
                          </a:ln>
                          <a:solidFill>
                            <a:schemeClr val="tx1"/>
                          </a:solidFill>
                          <a:effectLst/>
                          <a:latin typeface="Arial" charset="0"/>
                          <a:cs typeface="Arial" charset="0"/>
                        </a:rPr>
                        <a:t> grand </a:t>
                      </a:r>
                      <a:r>
                        <a:rPr kumimoji="0" lang="en-US" sz="3200" b="0" i="0" u="none" strike="noStrike" cap="none" normalizeH="0" baseline="0" err="1">
                          <a:ln>
                            <a:noFill/>
                          </a:ln>
                          <a:solidFill>
                            <a:schemeClr val="tx1"/>
                          </a:solidFill>
                          <a:effectLst/>
                          <a:latin typeface="Arial" charset="0"/>
                          <a:cs typeface="Arial" charset="0"/>
                        </a:rPr>
                        <a:t>prêtre</a:t>
                      </a:r>
                      <a:r>
                        <a:rPr kumimoji="0" lang="en-US" sz="3200" b="0" i="0" u="none" strike="noStrike" cap="none" normalizeH="0" baseline="0">
                          <a:ln>
                            <a:noFill/>
                          </a:ln>
                          <a:solidFill>
                            <a:schemeClr val="tx1"/>
                          </a:solidFill>
                          <a:effectLst/>
                          <a:latin typeface="Arial" charset="0"/>
                          <a:cs typeface="Arial" charset="0"/>
                        </a:rPr>
                        <a:t>, le </a:t>
                      </a:r>
                      <a:r>
                        <a:rPr kumimoji="0" lang="en-US" sz="3200" b="0" i="0" u="none" strike="noStrike" cap="none" normalizeH="0" baseline="0" err="1">
                          <a:ln>
                            <a:noFill/>
                          </a:ln>
                          <a:solidFill>
                            <a:schemeClr val="tx1"/>
                          </a:solidFill>
                          <a:effectLst/>
                          <a:latin typeface="Arial" charset="0"/>
                          <a:cs typeface="Arial" charset="0"/>
                        </a:rPr>
                        <a:t>pape</a:t>
                      </a:r>
                      <a:r>
                        <a:rPr kumimoji="0" lang="en-US" sz="3200" b="0" i="0" u="none" strike="noStrike" cap="none" normalizeH="0" baseline="0">
                          <a:ln>
                            <a:noFill/>
                          </a:ln>
                          <a:solidFill>
                            <a:schemeClr val="tx1"/>
                          </a:solidFill>
                          <a:effectLst/>
                          <a:latin typeface="Arial" charset="0"/>
                          <a:cs typeface="Arial" charset="0"/>
                        </a:rPr>
                        <a:t> Abba Tawadros II, Pape </a:t>
                      </a:r>
                      <a:r>
                        <a:rPr kumimoji="0" lang="en-US" sz="3200" b="0" i="0" u="none" strike="noStrike" cap="none" normalizeH="0" baseline="0" err="1">
                          <a:ln>
                            <a:noFill/>
                          </a:ln>
                          <a:solidFill>
                            <a:schemeClr val="tx1"/>
                          </a:solidFill>
                          <a:effectLst/>
                          <a:latin typeface="Arial" charset="0"/>
                          <a:cs typeface="Arial" charset="0"/>
                        </a:rPr>
                        <a:t>patriarche</a:t>
                      </a:r>
                      <a:r>
                        <a:rPr kumimoji="0" lang="en-US" sz="3200" b="0" i="0" u="none" strike="noStrike" cap="none" normalizeH="0" baseline="0">
                          <a:ln>
                            <a:noFill/>
                          </a:ln>
                          <a:solidFill>
                            <a:schemeClr val="tx1"/>
                          </a:solidFill>
                          <a:effectLst/>
                          <a:latin typeface="Arial" charset="0"/>
                          <a:cs typeface="Arial" charset="0"/>
                        </a:rPr>
                        <a:t> et </a:t>
                      </a:r>
                      <a:r>
                        <a:rPr kumimoji="0" lang="en-US" sz="3200" b="0" i="0" u="none" strike="noStrike" cap="none" normalizeH="0" baseline="0" err="1">
                          <a:ln>
                            <a:noFill/>
                          </a:ln>
                          <a:solidFill>
                            <a:schemeClr val="tx1"/>
                          </a:solidFill>
                          <a:effectLst/>
                          <a:latin typeface="Arial" charset="0"/>
                          <a:cs typeface="Arial" charset="0"/>
                        </a:rPr>
                        <a:t>archevêque</a:t>
                      </a:r>
                      <a:r>
                        <a:rPr kumimoji="0" lang="en-US" sz="3200" b="0" i="0" u="none" strike="noStrike" cap="none" normalizeH="0" baseline="0">
                          <a:ln>
                            <a:noFill/>
                          </a:ln>
                          <a:solidFill>
                            <a:schemeClr val="tx1"/>
                          </a:solidFill>
                          <a:effectLst/>
                          <a:latin typeface="Arial" charset="0"/>
                          <a:cs typeface="Arial" charset="0"/>
                        </a:rPr>
                        <a:t> de la </a:t>
                      </a:r>
                      <a:r>
                        <a:rPr kumimoji="0" lang="en-US" sz="3200" b="0" i="0" u="none" strike="noStrike" cap="none" normalizeH="0" baseline="0" err="1">
                          <a:ln>
                            <a:noFill/>
                          </a:ln>
                          <a:solidFill>
                            <a:schemeClr val="tx1"/>
                          </a:solidFill>
                          <a:effectLst/>
                          <a:latin typeface="Arial" charset="0"/>
                          <a:cs typeface="Arial" charset="0"/>
                        </a:rPr>
                        <a:t>mégalopole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d’Alexandrie</a:t>
                      </a:r>
                      <a:r>
                        <a:rPr kumimoji="0" lang="en-US" sz="3200" b="0" i="0" u="none" strike="noStrike" cap="none" normalizeH="0" baseline="0">
                          <a:ln>
                            <a:noFill/>
                          </a:ln>
                          <a:solidFill>
                            <a:schemeClr val="tx1"/>
                          </a:solidFill>
                          <a:effectLst/>
                          <a:latin typeface="Arial" charset="0"/>
                          <a:cs typeface="Arial" charset="0"/>
                        </a:rPr>
                        <a:t> et son </a:t>
                      </a:r>
                      <a:r>
                        <a:rPr kumimoji="0" lang="en-US" sz="3200" b="0" i="0" u="none" strike="noStrike" cap="none" normalizeH="0" baseline="0" err="1">
                          <a:ln>
                            <a:noFill/>
                          </a:ln>
                          <a:solidFill>
                            <a:schemeClr val="tx1"/>
                          </a:solidFill>
                          <a:effectLst/>
                          <a:latin typeface="Arial" charset="0"/>
                          <a:cs typeface="Arial" charset="0"/>
                        </a:rPr>
                        <a:t>partenaire</a:t>
                      </a:r>
                      <a:r>
                        <a:rPr kumimoji="0" lang="en-US" sz="3200" b="0" i="0" u="none" strike="noStrike" cap="none" normalizeH="0" baseline="0">
                          <a:ln>
                            <a:noFill/>
                          </a:ln>
                          <a:solidFill>
                            <a:schemeClr val="tx1"/>
                          </a:solidFill>
                          <a:effectLst/>
                          <a:latin typeface="Arial" charset="0"/>
                          <a:cs typeface="Arial" charset="0"/>
                        </a:rPr>
                        <a:t> dans le </a:t>
                      </a:r>
                      <a:r>
                        <a:rPr kumimoji="0" lang="en-US" sz="3200" b="0" i="0" u="none" strike="noStrike" cap="none" normalizeH="0" baseline="0" err="1">
                          <a:ln>
                            <a:noFill/>
                          </a:ln>
                          <a:solidFill>
                            <a:schemeClr val="tx1"/>
                          </a:solidFill>
                          <a:effectLst/>
                          <a:latin typeface="Arial" charset="0"/>
                          <a:cs typeface="Arial" charset="0"/>
                        </a:rPr>
                        <a:t>ministère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apostolique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notre</a:t>
                      </a:r>
                      <a:r>
                        <a:rPr kumimoji="0" lang="en-US" sz="3200" b="0" i="0" u="none" strike="noStrike" cap="none" normalizeH="0" baseline="0">
                          <a:ln>
                            <a:noFill/>
                          </a:ln>
                          <a:solidFill>
                            <a:schemeClr val="tx1"/>
                          </a:solidFill>
                          <a:effectLst/>
                          <a:latin typeface="Arial" charset="0"/>
                          <a:cs typeface="Arial" charset="0"/>
                        </a:rPr>
                        <a:t> bien </a:t>
                      </a:r>
                      <a:r>
                        <a:rPr kumimoji="0" lang="en-US" sz="3200" b="0" i="0" u="none" strike="noStrike" cap="none" normalizeH="0" baseline="0" err="1">
                          <a:ln>
                            <a:noFill/>
                          </a:ln>
                          <a:solidFill>
                            <a:schemeClr val="tx1"/>
                          </a:solidFill>
                          <a:effectLst/>
                          <a:latin typeface="Arial" charset="0"/>
                          <a:cs typeface="Arial" charset="0"/>
                        </a:rPr>
                        <a:t>heureux</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évêque</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Anba</a:t>
                      </a:r>
                      <a:r>
                        <a:rPr kumimoji="0" lang="en-US" sz="3200" b="0" i="0" u="none" strike="noStrike" cap="none" normalizeH="0" baseline="0">
                          <a:ln>
                            <a:noFill/>
                          </a:ln>
                          <a:solidFill>
                            <a:schemeClr val="tx1"/>
                          </a:solidFill>
                          <a:effectLst/>
                          <a:latin typeface="Arial" charset="0"/>
                          <a:cs typeface="Arial" charset="0"/>
                        </a:rPr>
                        <a:t> Marc et </a:t>
                      </a:r>
                      <a:r>
                        <a:rPr kumimoji="0" lang="en-US" sz="3200" b="0" i="0" u="none" strike="noStrike" cap="none" normalizeH="0" baseline="0" err="1">
                          <a:ln>
                            <a:noFill/>
                          </a:ln>
                          <a:solidFill>
                            <a:schemeClr val="tx1"/>
                          </a:solidFill>
                          <a:effectLst/>
                          <a:latin typeface="Arial" charset="0"/>
                          <a:cs typeface="Arial" charset="0"/>
                        </a:rPr>
                        <a:t>tous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nos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évêques</a:t>
                      </a:r>
                      <a:r>
                        <a:rPr kumimoji="0" lang="en-US" sz="3200" b="0" i="0" u="none" strike="noStrike" cap="none" normalizeH="0" baseline="0">
                          <a:ln>
                            <a:noFill/>
                          </a:ln>
                          <a:solidFill>
                            <a:schemeClr val="tx1"/>
                          </a:solidFill>
                          <a:effectLst/>
                          <a:latin typeface="Arial" charset="0"/>
                          <a:cs typeface="Arial" charset="0"/>
                        </a:rPr>
                        <a:t> </a:t>
                      </a:r>
                      <a:r>
                        <a:rPr kumimoji="0" lang="en-US" sz="3200" b="0" i="0" u="none" strike="noStrike" cap="none" normalizeH="0" baseline="0" err="1">
                          <a:ln>
                            <a:noFill/>
                          </a:ln>
                          <a:solidFill>
                            <a:schemeClr val="tx1"/>
                          </a:solidFill>
                          <a:effectLst/>
                          <a:latin typeface="Arial" charset="0"/>
                          <a:cs typeface="Arial" charset="0"/>
                        </a:rPr>
                        <a:t>orthodoxes</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pitchFamily="34" charset="0"/>
                        </a:rPr>
                        <a:t>صلوا من أجل رئيس كهنتنا البابا أنبا </a:t>
                      </a:r>
                      <a:r>
                        <a:rPr kumimoji="0" lang="ar-EG" sz="3700" b="0" i="0" u="none" strike="noStrike" cap="none" normalizeH="0" baseline="0" err="1">
                          <a:ln>
                            <a:noFill/>
                          </a:ln>
                          <a:solidFill>
                            <a:schemeClr val="tx1"/>
                          </a:solidFill>
                          <a:effectLst/>
                          <a:latin typeface="Arial" charset="0"/>
                          <a:cs typeface="Arial" pitchFamily="34" charset="0"/>
                        </a:rPr>
                        <a:t>تواضروس</a:t>
                      </a:r>
                      <a:r>
                        <a:rPr kumimoji="0" lang="ar-EG" sz="3700" b="0" i="0" u="none" strike="noStrike" cap="none" normalizeH="0" baseline="0">
                          <a:ln>
                            <a:noFill/>
                          </a:ln>
                          <a:solidFill>
                            <a:schemeClr val="tx1"/>
                          </a:solidFill>
                          <a:effectLst/>
                          <a:latin typeface="Arial" charset="0"/>
                          <a:cs typeface="Arial" pitchFamily="34" charset="0"/>
                        </a:rPr>
                        <a:t>  </a:t>
                      </a:r>
                      <a:r>
                        <a:rPr kumimoji="0" lang="ar-EG" sz="3700" b="0" i="0" u="none" strike="noStrike" cap="none" normalizeH="0" baseline="0" err="1">
                          <a:ln>
                            <a:noFill/>
                          </a:ln>
                          <a:solidFill>
                            <a:schemeClr val="tx1"/>
                          </a:solidFill>
                          <a:effectLst/>
                          <a:latin typeface="Arial" charset="0"/>
                          <a:cs typeface="Arial" pitchFamily="34" charset="0"/>
                        </a:rPr>
                        <a:t>الث</a:t>
                      </a:r>
                      <a:r>
                        <a:rPr kumimoji="0" lang="ar-SA" sz="3700" b="0" i="0" u="none" strike="noStrike" cap="none" normalizeH="0" baseline="0" err="1">
                          <a:ln>
                            <a:noFill/>
                          </a:ln>
                          <a:solidFill>
                            <a:schemeClr val="tx1"/>
                          </a:solidFill>
                          <a:effectLst/>
                          <a:latin typeface="Arial" charset="0"/>
                          <a:cs typeface="Arial" pitchFamily="34" charset="0"/>
                        </a:rPr>
                        <a:t>اني</a:t>
                      </a:r>
                      <a:r>
                        <a:rPr kumimoji="0" lang="ar-SA" sz="3700" b="0" i="0" u="none" strike="noStrike" cap="none" normalizeH="0" baseline="0">
                          <a:ln>
                            <a:noFill/>
                          </a:ln>
                          <a:solidFill>
                            <a:schemeClr val="tx1"/>
                          </a:solidFill>
                          <a:effectLst/>
                          <a:latin typeface="Arial" charset="0"/>
                          <a:cs typeface="Arial" pitchFamily="34" charset="0"/>
                        </a:rPr>
                        <a:t> بابا وبطريرك ورَئيس أساقفة المدينة العظمى </a:t>
                      </a:r>
                      <a:r>
                        <a:rPr kumimoji="0" lang="ar-SA" sz="3700" b="0" i="0" u="none" strike="noStrike" cap="none" normalizeH="0" baseline="0" err="1">
                          <a:ln>
                            <a:noFill/>
                          </a:ln>
                          <a:solidFill>
                            <a:schemeClr val="tx1"/>
                          </a:solidFill>
                          <a:effectLst/>
                          <a:latin typeface="Arial" charset="0"/>
                          <a:cs typeface="Arial" pitchFamily="34" charset="0"/>
                        </a:rPr>
                        <a:t>الاسكندَرية</a:t>
                      </a:r>
                      <a:r>
                        <a:rPr kumimoji="0" lang="ar-SA" sz="3700" b="0" i="0" u="none" strike="noStrike" cap="none" normalizeH="0" baseline="0">
                          <a:ln>
                            <a:noFill/>
                          </a:ln>
                          <a:solidFill>
                            <a:schemeClr val="tx1"/>
                          </a:solidFill>
                          <a:effectLst/>
                          <a:latin typeface="Arial" charset="0"/>
                          <a:cs typeface="Arial" pitchFamily="34" charset="0"/>
                        </a:rPr>
                        <a:t> وسائر أساقفتنا الأرثوذكسيين.</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3"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83685564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72651" name="Group 107"/>
          <p:cNvGraphicFramePr>
            <a:graphicFrameLocks noGrp="1"/>
          </p:cNvGraphicFramePr>
          <p:nvPr>
            <p:ph type="tbl" idx="1"/>
          </p:nvPr>
        </p:nvGraphicFramePr>
        <p:xfrm>
          <a:off x="0" y="0"/>
          <a:ext cx="12191999" cy="6589776"/>
        </p:xfrm>
        <a:graphic>
          <a:graphicData uri="http://schemas.openxmlformats.org/drawingml/2006/table">
            <a:tbl>
              <a:tblPr/>
              <a:tblGrid>
                <a:gridCol w="4349345">
                  <a:extLst>
                    <a:ext uri="{9D8B030D-6E8A-4147-A177-3AD203B41FA5}">
                      <a16:colId xmlns:a16="http://schemas.microsoft.com/office/drawing/2014/main" val="2577163095"/>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5775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Kurie</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e~le</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/~con.</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9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FR" sz="1900" b="0" i="0" u="none" strike="noStrike" kern="1200" cap="none" spc="0" normalizeH="0" baseline="0" noProof="0">
                        <a:ln>
                          <a:noFill/>
                        </a:ln>
                        <a:solidFill>
                          <a:srgbClr val="FFFFFF"/>
                        </a:solidFill>
                        <a:effectLst/>
                        <a:uLnTx/>
                        <a:uFillTx/>
                        <a:latin typeface="Coptic1" pitchFamily="2"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Qen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oua~reh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a~reh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e~rof</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nan: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n~hanm</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/s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n~rompi</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nem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hanc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/ou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n~hir</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nikon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Efjwk</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e~bol</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n~y</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eyouab</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e~taktenhoutf</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e~roc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e~bolhitotk</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m~metar</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e~reuc</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kata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pekouws</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e#y#u</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ouoh</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 </a:t>
                      </a:r>
                      <a:r>
                        <a:rPr kumimoji="0" lang="fr-FR" sz="3200" b="0" i="0" u="none" strike="noStrike" kern="1200" cap="none" spc="0" normalizeH="0" baseline="0" noProof="0" err="1">
                          <a:ln>
                            <a:noFill/>
                          </a:ln>
                          <a:solidFill>
                            <a:srgbClr val="FFFFFF"/>
                          </a:solidFill>
                          <a:effectLst/>
                          <a:uLnTx/>
                          <a:uFillTx/>
                          <a:latin typeface="Coptic1" pitchFamily="2" charset="0"/>
                          <a:ea typeface="+mn-ea"/>
                          <a:cs typeface="Arial" charset="0"/>
                        </a:rPr>
                        <a:t>m~makarion</a:t>
                      </a:r>
                      <a:r>
                        <a:rPr kumimoji="0" lang="fr-FR" sz="3200" b="0" i="0" u="none" strike="noStrike" kern="1200" cap="none" spc="0" normalizeH="0" baseline="0" noProof="0">
                          <a:ln>
                            <a:noFill/>
                          </a:ln>
                          <a:solidFill>
                            <a:srgbClr val="FFFFFF"/>
                          </a:solidFill>
                          <a:effectLst/>
                          <a:uLnTx/>
                          <a:uFillTx/>
                          <a:latin typeface="Coptic1" pitchFamily="2" charset="0"/>
                          <a:ea typeface="+mn-ea"/>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a:ln>
                            <a:noFill/>
                          </a:ln>
                          <a:solidFill>
                            <a:srgbClr val="FF9933"/>
                          </a:solidFill>
                          <a:effectLst/>
                          <a:latin typeface="Arial" charset="0"/>
                          <a:cs typeface="Times New Roman" pitchFamily="18" charset="0"/>
                        </a:rPr>
                        <a:t>L’Assemblée:</a:t>
                      </a:r>
                      <a:endParaRPr kumimoji="0" lang="ar-EG" sz="24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none" strike="noStrike" cap="none" normalizeH="0" baseline="0">
                          <a:ln>
                            <a:noFill/>
                          </a:ln>
                          <a:solidFill>
                            <a:schemeClr val="tx1"/>
                          </a:solidFill>
                          <a:effectLst/>
                          <a:latin typeface="Arial" charset="0"/>
                          <a:cs typeface="Arial" charset="0"/>
                        </a:rPr>
                        <a:t>Pitié Seigneur.</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3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100" b="0" i="0" u="none" strike="noStrike" cap="none" normalizeH="0" baseline="0">
                          <a:ln>
                            <a:noFill/>
                          </a:ln>
                          <a:solidFill>
                            <a:schemeClr val="tx1"/>
                          </a:solidFill>
                          <a:effectLst/>
                          <a:latin typeface="Arial" charset="0"/>
                          <a:cs typeface="Arial" charset="0"/>
                        </a:rPr>
                        <a:t>Protège-le et préserve-le de longues années paisibles. Qu’il accomplisse le magistère sacré pour lequel Tu lui as fait confiance par Ta Sainte et bienheureuse Volonté.</a:t>
                      </a:r>
                      <a:endParaRPr kumimoji="0" lang="fr-CA" sz="31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1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ارحم.</a:t>
                      </a:r>
                      <a:endParaRPr kumimoji="0" lang="en-CA"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13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en-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pitchFamily="34" charset="0"/>
                        </a:rPr>
                        <a:t>حفظا احفظه لنا سنين كثيرة وأزمنة سالمة</a:t>
                      </a:r>
                      <a:r>
                        <a:rPr kumimoji="0" lang="fr-FR" sz="3700" b="0" i="0" u="none" strike="noStrike" cap="none" normalizeH="0" baseline="0">
                          <a:ln>
                            <a:noFill/>
                          </a:ln>
                          <a:solidFill>
                            <a:schemeClr val="tx1"/>
                          </a:solidFill>
                          <a:effectLst/>
                          <a:latin typeface="Arial" charset="0"/>
                          <a:cs typeface="Arial" pitchFamily="34" charset="0"/>
                        </a:rPr>
                        <a:t> </a:t>
                      </a:r>
                      <a:r>
                        <a:rPr kumimoji="0" lang="ar-EG" sz="3700" b="0" i="0" u="none" strike="noStrike" cap="none" normalizeH="0" baseline="0">
                          <a:ln>
                            <a:noFill/>
                          </a:ln>
                          <a:solidFill>
                            <a:schemeClr val="tx1"/>
                          </a:solidFill>
                          <a:effectLst/>
                          <a:latin typeface="Arial" charset="0"/>
                          <a:cs typeface="Arial" pitchFamily="34" charset="0"/>
                        </a:rPr>
                        <a:t>مكملا رئاسَة الكهنوت المقدسة </a:t>
                      </a:r>
                      <a:r>
                        <a:rPr kumimoji="0" lang="ar-EG" sz="3700" b="0" i="0" u="none" strike="noStrike" cap="none" normalizeH="0" baseline="0" err="1">
                          <a:ln>
                            <a:noFill/>
                          </a:ln>
                          <a:solidFill>
                            <a:schemeClr val="tx1"/>
                          </a:solidFill>
                          <a:effectLst/>
                          <a:latin typeface="Arial" charset="0"/>
                          <a:cs typeface="Arial" pitchFamily="34" charset="0"/>
                        </a:rPr>
                        <a:t>التى</a:t>
                      </a:r>
                      <a:r>
                        <a:rPr kumimoji="0" lang="ar-EG" sz="3700" b="0" i="0" u="none" strike="noStrike" cap="none" normalizeH="0" baseline="0">
                          <a:ln>
                            <a:noFill/>
                          </a:ln>
                          <a:solidFill>
                            <a:schemeClr val="tx1"/>
                          </a:solidFill>
                          <a:effectLst/>
                          <a:latin typeface="Arial" charset="0"/>
                          <a:cs typeface="Arial" pitchFamily="34" charset="0"/>
                        </a:rPr>
                        <a:t> ائتمنتَهُ عليها من قِبَلك كإرادتِكَ المقدسة الطوباويّة. </a:t>
                      </a:r>
                      <a:endParaRPr kumimoji="0" lang="fr-CA" sz="28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6292476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6" name="Group 97">
            <a:extLst>
              <a:ext uri="{FF2B5EF4-FFF2-40B4-BE49-F238E27FC236}">
                <a16:creationId xmlns:a16="http://schemas.microsoft.com/office/drawing/2014/main" id="{17839E2C-9709-4562-9852-DFDF690DB89B}"/>
              </a:ext>
            </a:extLst>
          </p:cNvPr>
          <p:cNvGraphicFramePr>
            <a:graphicFrameLocks/>
          </p:cNvGraphicFramePr>
          <p:nvPr/>
        </p:nvGraphicFramePr>
        <p:xfrm>
          <a:off x="0" y="0"/>
          <a:ext cx="12191999" cy="6918960"/>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900" b="0" i="0" u="none" strike="noStrike" cap="none" normalizeH="0" baseline="0" err="1">
                          <a:ln>
                            <a:noFill/>
                          </a:ln>
                          <a:solidFill>
                            <a:schemeClr val="tx1"/>
                          </a:solidFill>
                          <a:effectLst/>
                          <a:latin typeface="Coptic1" pitchFamily="2" charset="0"/>
                          <a:cs typeface="Arial" charset="0"/>
                        </a:rPr>
                        <a:t>Efswt</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ebol</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m~p~caji</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n~te</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meym</a:t>
                      </a:r>
                      <a:r>
                        <a:rPr kumimoji="0" lang="fr-CA" sz="2900" b="0" i="0" u="none" strike="noStrike" cap="none" normalizeH="0" baseline="0">
                          <a:ln>
                            <a:noFill/>
                          </a:ln>
                          <a:solidFill>
                            <a:schemeClr val="tx1"/>
                          </a:solidFill>
                          <a:effectLst/>
                          <a:latin typeface="Coptic1" pitchFamily="2" charset="0"/>
                          <a:cs typeface="Arial" charset="0"/>
                        </a:rPr>
                        <a:t>/i </a:t>
                      </a:r>
                      <a:r>
                        <a:rPr kumimoji="0" lang="fr-CA" sz="2900" b="0" i="0" u="none" strike="noStrike" cap="none" normalizeH="0" baseline="0" err="1">
                          <a:ln>
                            <a:noFill/>
                          </a:ln>
                          <a:solidFill>
                            <a:schemeClr val="tx1"/>
                          </a:solidFill>
                          <a:effectLst/>
                          <a:latin typeface="Coptic1" pitchFamily="2" charset="0"/>
                          <a:cs typeface="Arial" charset="0"/>
                        </a:rPr>
                        <a:t>qen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oucwouten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efa~moni</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m~peklaoc</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qen</a:t>
                      </a:r>
                      <a:r>
                        <a:rPr kumimoji="0" lang="fr-CA" sz="2900" b="0" i="0" u="none" strike="noStrike" cap="none" normalizeH="0" baseline="0">
                          <a:ln>
                            <a:noFill/>
                          </a:ln>
                          <a:solidFill>
                            <a:schemeClr val="tx1"/>
                          </a:solidFill>
                          <a:effectLst/>
                          <a:latin typeface="Coptic1" pitchFamily="2" charset="0"/>
                          <a:cs typeface="Arial" charset="0"/>
                        </a:rPr>
                        <a:t> </a:t>
                      </a:r>
                      <a:r>
                        <a:rPr kumimoji="0" lang="fr-CA" sz="2900" b="0" i="0" u="none" strike="noStrike" cap="none" normalizeH="0" baseline="0" err="1">
                          <a:ln>
                            <a:noFill/>
                          </a:ln>
                          <a:solidFill>
                            <a:schemeClr val="tx1"/>
                          </a:solidFill>
                          <a:effectLst/>
                          <a:latin typeface="Coptic1" pitchFamily="2" charset="0"/>
                          <a:cs typeface="Arial" charset="0"/>
                        </a:rPr>
                        <a:t>outoubo</a:t>
                      </a:r>
                      <a:r>
                        <a:rPr kumimoji="0" lang="fr-CA" sz="2900" b="0" i="0" u="none" strike="noStrike" cap="none" normalizeH="0" baseline="0">
                          <a:ln>
                            <a:noFill/>
                          </a:ln>
                          <a:solidFill>
                            <a:schemeClr val="tx1"/>
                          </a:solidFill>
                          <a:effectLst/>
                          <a:latin typeface="Coptic1" pitchFamily="2" charset="0"/>
                          <a:cs typeface="Arial" charset="0"/>
                        </a:rPr>
                        <a:t> nem </a:t>
                      </a:r>
                      <a:r>
                        <a:rPr kumimoji="0" lang="fr-CA" sz="2900" b="0" i="0" u="none" strike="noStrike" cap="none" normalizeH="0" baseline="0" err="1">
                          <a:ln>
                            <a:noFill/>
                          </a:ln>
                          <a:solidFill>
                            <a:schemeClr val="tx1"/>
                          </a:solidFill>
                          <a:effectLst/>
                          <a:latin typeface="Coptic1" pitchFamily="2" charset="0"/>
                          <a:cs typeface="Arial" charset="0"/>
                        </a:rPr>
                        <a:t>oumeym</a:t>
                      </a:r>
                      <a:r>
                        <a:rPr kumimoji="0" lang="fr-CA" sz="2900" b="0" i="0" u="none" strike="noStrike" cap="none" normalizeH="0" baseline="0">
                          <a:ln>
                            <a:noFill/>
                          </a:ln>
                          <a:solidFill>
                            <a:schemeClr val="tx1"/>
                          </a:solidFill>
                          <a:effectLst/>
                          <a:latin typeface="Coptic1" pitchFamily="2" charset="0"/>
                          <a:cs typeface="Arial" charset="0"/>
                        </a:rPr>
                        <a:t>/i. </a:t>
                      </a:r>
                      <a:r>
                        <a:rPr lang="fr-FR" sz="2900" kern="1200">
                          <a:solidFill>
                            <a:schemeClr val="tx1"/>
                          </a:solidFill>
                          <a:effectLst/>
                          <a:latin typeface="Coptic1" pitchFamily="2" charset="0"/>
                          <a:ea typeface="+mn-ea"/>
                          <a:cs typeface="+mn-cs"/>
                        </a:rPr>
                        <a:t>Nem </a:t>
                      </a:r>
                      <a:r>
                        <a:rPr lang="fr-FR" sz="2900" kern="1200" err="1">
                          <a:solidFill>
                            <a:schemeClr val="tx1"/>
                          </a:solidFill>
                          <a:effectLst/>
                          <a:latin typeface="Coptic1" pitchFamily="2" charset="0"/>
                          <a:ea typeface="+mn-ea"/>
                          <a:cs typeface="+mn-cs"/>
                        </a:rPr>
                        <a:t>nie~pickopoc</a:t>
                      </a:r>
                      <a:r>
                        <a:rPr lang="fr-FR" sz="2900" kern="1200">
                          <a:solidFill>
                            <a:schemeClr val="tx1"/>
                          </a:solidFill>
                          <a:effectLst/>
                          <a:latin typeface="Coptic1" pitchFamily="2" charset="0"/>
                          <a:ea typeface="+mn-ea"/>
                          <a:cs typeface="+mn-cs"/>
                        </a:rPr>
                        <a:t> t/</a:t>
                      </a:r>
                      <a:r>
                        <a:rPr lang="fr-FR" sz="2900" kern="1200" err="1">
                          <a:solidFill>
                            <a:schemeClr val="tx1"/>
                          </a:solidFill>
                          <a:effectLst/>
                          <a:latin typeface="Coptic1" pitchFamily="2" charset="0"/>
                          <a:ea typeface="+mn-ea"/>
                          <a:cs typeface="+mn-cs"/>
                        </a:rPr>
                        <a:t>rou</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n~oryodoxoc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nih</a:t>
                      </a:r>
                      <a:r>
                        <a:rPr lang="fr-FR" sz="2900" kern="1200">
                          <a:solidFill>
                            <a:schemeClr val="tx1"/>
                          </a:solidFill>
                          <a:effectLst/>
                          <a:latin typeface="Coptic1" pitchFamily="2" charset="0"/>
                          <a:ea typeface="+mn-ea"/>
                          <a:cs typeface="+mn-cs"/>
                        </a:rPr>
                        <a:t>/</a:t>
                      </a:r>
                      <a:r>
                        <a:rPr lang="fr-FR" sz="2900" kern="1200" err="1">
                          <a:solidFill>
                            <a:schemeClr val="tx1"/>
                          </a:solidFill>
                          <a:effectLst/>
                          <a:latin typeface="Coptic1" pitchFamily="2" charset="0"/>
                          <a:ea typeface="+mn-ea"/>
                          <a:cs typeface="+mn-cs"/>
                        </a:rPr>
                        <a:t>goumenoc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nip~recbuteroc</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nidia~kwn</a:t>
                      </a:r>
                      <a:r>
                        <a:rPr lang="fr-FR" sz="2900" kern="1200">
                          <a:solidFill>
                            <a:schemeClr val="tx1"/>
                          </a:solidFill>
                          <a:effectLst/>
                          <a:latin typeface="Coptic1" pitchFamily="2" charset="0"/>
                          <a:ea typeface="+mn-ea"/>
                          <a:cs typeface="+mn-cs"/>
                        </a:rPr>
                        <a:t>: nem </a:t>
                      </a:r>
                      <a:r>
                        <a:rPr lang="fr-FR" sz="2900" kern="1200" err="1">
                          <a:solidFill>
                            <a:schemeClr val="tx1"/>
                          </a:solidFill>
                          <a:effectLst/>
                          <a:latin typeface="Coptic1" pitchFamily="2" charset="0"/>
                          <a:ea typeface="+mn-ea"/>
                          <a:cs typeface="+mn-cs"/>
                        </a:rPr>
                        <a:t>v~moh</a:t>
                      </a:r>
                      <a:r>
                        <a:rPr lang="fr-FR" sz="2900" kern="1200">
                          <a:solidFill>
                            <a:schemeClr val="tx1"/>
                          </a:solidFill>
                          <a:effectLst/>
                          <a:latin typeface="Coptic1" pitchFamily="2" charset="0"/>
                          <a:ea typeface="+mn-ea"/>
                          <a:cs typeface="+mn-cs"/>
                        </a:rPr>
                        <a:t> t/</a:t>
                      </a:r>
                      <a:r>
                        <a:rPr lang="fr-FR" sz="2900" kern="1200" err="1">
                          <a:solidFill>
                            <a:schemeClr val="tx1"/>
                          </a:solidFill>
                          <a:effectLst/>
                          <a:latin typeface="Coptic1" pitchFamily="2" charset="0"/>
                          <a:ea typeface="+mn-ea"/>
                          <a:cs typeface="+mn-cs"/>
                        </a:rPr>
                        <a:t>rf</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n~te</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tekoui</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m~mauatc</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e#y#u</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n~kayolik</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n~a~poctolik</a:t>
                      </a:r>
                      <a:r>
                        <a:rPr lang="fr-FR" sz="2900" kern="1200">
                          <a:solidFill>
                            <a:schemeClr val="tx1"/>
                          </a:solidFill>
                          <a:effectLst/>
                          <a:latin typeface="Coptic1" pitchFamily="2" charset="0"/>
                          <a:ea typeface="+mn-ea"/>
                          <a:cs typeface="+mn-cs"/>
                        </a:rPr>
                        <a:t>/ </a:t>
                      </a:r>
                      <a:r>
                        <a:rPr lang="fr-FR" sz="2900" kern="1200" err="1">
                          <a:solidFill>
                            <a:schemeClr val="tx1"/>
                          </a:solidFill>
                          <a:effectLst/>
                          <a:latin typeface="Coptic1" pitchFamily="2" charset="0"/>
                          <a:ea typeface="+mn-ea"/>
                          <a:cs typeface="+mn-cs"/>
                        </a:rPr>
                        <a:t>n~ekk~l</a:t>
                      </a:r>
                      <a:r>
                        <a:rPr lang="fr-FR" sz="2900" kern="1200">
                          <a:solidFill>
                            <a:schemeClr val="tx1"/>
                          </a:solidFill>
                          <a:effectLst/>
                          <a:latin typeface="Coptic1" pitchFamily="2" charset="0"/>
                          <a:ea typeface="+mn-ea"/>
                          <a:cs typeface="+mn-cs"/>
                        </a:rPr>
                        <a:t>/</a:t>
                      </a:r>
                      <a:r>
                        <a:rPr lang="fr-FR" sz="2900" kern="1200" err="1">
                          <a:solidFill>
                            <a:schemeClr val="tx1"/>
                          </a:solidFill>
                          <a:effectLst/>
                          <a:latin typeface="Coptic1" pitchFamily="2" charset="0"/>
                          <a:ea typeface="+mn-ea"/>
                          <a:cs typeface="+mn-cs"/>
                        </a:rPr>
                        <a:t>cia</a:t>
                      </a:r>
                      <a:r>
                        <a:rPr lang="fr-FR" sz="2900" kern="1200">
                          <a:solidFill>
                            <a:schemeClr val="tx1"/>
                          </a:solidFill>
                          <a:effectLst/>
                          <a:latin typeface="Coptic1" pitchFamily="2" charset="0"/>
                          <a:ea typeface="+mn-ea"/>
                          <a:cs typeface="+mn-cs"/>
                        </a:rPr>
                        <a:t>~.</a:t>
                      </a:r>
                      <a:endParaRPr kumimoji="0" lang="fr-CA"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Qu’il explique la parole de vérité avec droiture et gouverne Ton peuple avec sainteté et justice. </a:t>
                      </a:r>
                      <a:r>
                        <a:rPr lang="fr-FR" sz="3200" kern="1200">
                          <a:solidFill>
                            <a:schemeClr val="tx1"/>
                          </a:solidFill>
                          <a:effectLst/>
                          <a:latin typeface="+mn-lt"/>
                          <a:ea typeface="+mn-ea"/>
                          <a:cs typeface="+mn-cs"/>
                        </a:rPr>
                        <a:t>Aux évêques orthodoxes, aux higoumènes, aux prêtres, aux diacres et à tout le peuple de Ton Eglise, Une, unique, sainte, universelle et apostolique </a:t>
                      </a:r>
                      <a:endParaRPr kumimoji="0" lang="fr-CA" sz="32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a:ln>
                            <a:noFill/>
                          </a:ln>
                          <a:solidFill>
                            <a:schemeClr val="tx1"/>
                          </a:solidFill>
                          <a:effectLst/>
                          <a:latin typeface="Arial" charset="0"/>
                          <a:cs typeface="Arial" charset="0"/>
                        </a:rPr>
                        <a:t>مُفصّلا كلمة الحق باستقامة، راعياً شعبك بطهارة وبر.</a:t>
                      </a:r>
                      <a:r>
                        <a:rPr lang="ar-SA" sz="3700" kern="1200">
                          <a:solidFill>
                            <a:schemeClr val="tx1"/>
                          </a:solidFill>
                          <a:effectLst/>
                          <a:latin typeface="+mn-lt"/>
                          <a:ea typeface="+mn-ea"/>
                          <a:cs typeface="+mn-cs"/>
                        </a:rPr>
                        <a:t> وجميع الأساقفة الأرثوذكسـيـيـن </a:t>
                      </a:r>
                      <a:r>
                        <a:rPr lang="ar-SA" sz="3700" kern="1200" err="1">
                          <a:solidFill>
                            <a:schemeClr val="tx1"/>
                          </a:solidFill>
                          <a:effectLst/>
                          <a:latin typeface="+mn-lt"/>
                          <a:ea typeface="+mn-ea"/>
                          <a:cs typeface="+mn-cs"/>
                        </a:rPr>
                        <a:t>والـقـمـامصـة</a:t>
                      </a:r>
                      <a:r>
                        <a:rPr lang="ar-SA" sz="3700" kern="1200">
                          <a:solidFill>
                            <a:schemeClr val="tx1"/>
                          </a:solidFill>
                          <a:effectLst/>
                          <a:latin typeface="+mn-lt"/>
                          <a:ea typeface="+mn-ea"/>
                          <a:cs typeface="+mn-cs"/>
                        </a:rPr>
                        <a:t> والقسوس والشمامسـة وكل امتلاء كنيستك الواحدة الوحيدة المقدسة الجامعة الرسـولـيـة، </a:t>
                      </a:r>
                      <a:r>
                        <a:rPr kumimoji="0" lang="ar-EG" sz="3700" b="0" i="0" u="none" strike="noStrike" cap="none" normalizeH="0" baseline="0">
                          <a:ln>
                            <a:noFill/>
                          </a:ln>
                          <a:solidFill>
                            <a:schemeClr val="tx1"/>
                          </a:solidFill>
                          <a:effectLst/>
                          <a:latin typeface="Arial" charset="0"/>
                          <a:cs typeface="Arial" charset="0"/>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2987181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12">
            <a:extLst>
              <a:ext uri="{FF2B5EF4-FFF2-40B4-BE49-F238E27FC236}">
                <a16:creationId xmlns:a16="http://schemas.microsoft.com/office/drawing/2014/main" id="{7A86E0E7-BCF7-4B44-97CD-5FF78EA50B70}"/>
              </a:ext>
            </a:extLst>
          </p:cNvPr>
          <p:cNvGraphicFramePr>
            <a:graphicFrameLocks/>
          </p:cNvGraphicFramePr>
          <p:nvPr/>
        </p:nvGraphicFramePr>
        <p:xfrm>
          <a:off x="2" y="0"/>
          <a:ext cx="12191999" cy="635000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Eke~er,arizecye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nwou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neman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n~ouhir</a:t>
                      </a:r>
                      <a:r>
                        <a:rPr kumimoji="0" lang="fr-CA" sz="3700" b="0" i="0" u="none" strike="noStrike" cap="none" normalizeH="0" baseline="0">
                          <a:ln>
                            <a:noFill/>
                          </a:ln>
                          <a:solidFill>
                            <a:schemeClr val="tx1"/>
                          </a:solidFill>
                          <a:effectLst/>
                          <a:latin typeface="Coptic1" pitchFamily="2" charset="0"/>
                          <a:cs typeface="Arial" charset="0"/>
                        </a:rPr>
                        <a:t>/n/ nem </a:t>
                      </a:r>
                      <a:r>
                        <a:rPr kumimoji="0" lang="fr-CA" sz="3700" b="0" i="0" u="none" strike="noStrike" cap="none" normalizeH="0" baseline="0" err="1">
                          <a:ln>
                            <a:noFill/>
                          </a:ln>
                          <a:solidFill>
                            <a:schemeClr val="tx1"/>
                          </a:solidFill>
                          <a:effectLst/>
                          <a:latin typeface="Coptic1" pitchFamily="2" charset="0"/>
                          <a:cs typeface="Arial" charset="0"/>
                        </a:rPr>
                        <a:t>ououjai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e~bolqen</a:t>
                      </a:r>
                      <a:r>
                        <a:rPr kumimoji="0" lang="fr-CA" sz="3700" b="0" i="0" u="none" strike="noStrike" cap="none" normalizeH="0" baseline="0">
                          <a:ln>
                            <a:noFill/>
                          </a:ln>
                          <a:solidFill>
                            <a:schemeClr val="tx1"/>
                          </a:solidFill>
                          <a:effectLst/>
                          <a:latin typeface="Coptic1" pitchFamily="2" charset="0"/>
                          <a:cs typeface="Arial" charset="0"/>
                        </a:rPr>
                        <a:t> mai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a:t>
                      </a:r>
                      <a:r>
                        <a:rPr kumimoji="0" lang="pt-BR" sz="3700" b="0" i="0" u="none" strike="noStrike" cap="none" normalizeH="0" baseline="0">
                          <a:ln>
                            <a:noFill/>
                          </a:ln>
                          <a:solidFill>
                            <a:schemeClr val="tx1"/>
                          </a:solidFill>
                          <a:effectLst/>
                          <a:latin typeface="Coptic1" pitchFamily="2" charset="0"/>
                          <a:cs typeface="Arial" charset="0"/>
                        </a:rPr>
                        <a:t>Noup~roceu,/ de e~toui~ri m~mwou e~h~r/i e~jwn: Nem e~jen peklaoc t/rf: Nem noun hwn e~h~r/i e~jwou.</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daigne leur accorder ainsi qu’à nous la paix et le Salut en tout lieu. Les prières qu’ils T’adressent pour nous, et pour tout ton peuple, et celles que nous T’adressons pour eux,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أنعِم </a:t>
                      </a:r>
                      <a:r>
                        <a:rPr kumimoji="0" lang="ar-EG" sz="4300" b="0" i="0" u="none" strike="noStrike" cap="none" normalizeH="0" baseline="0" err="1">
                          <a:ln>
                            <a:noFill/>
                          </a:ln>
                          <a:solidFill>
                            <a:schemeClr val="tx1"/>
                          </a:solidFill>
                          <a:effectLst/>
                          <a:latin typeface="Arial" charset="0"/>
                          <a:cs typeface="Arial" charset="0"/>
                        </a:rPr>
                        <a:t>ﻋﻠﻴﻬﻡ</a:t>
                      </a:r>
                      <a:r>
                        <a:rPr kumimoji="0" lang="ar-EG" sz="4300" b="0" i="0" u="none" strike="noStrike" cap="none" normalizeH="0" baseline="0">
                          <a:ln>
                            <a:noFill/>
                          </a:ln>
                          <a:solidFill>
                            <a:schemeClr val="tx1"/>
                          </a:solidFill>
                          <a:effectLst/>
                          <a:latin typeface="Arial" charset="0"/>
                          <a:cs typeface="Arial" charset="0"/>
                        </a:rPr>
                        <a:t> و </a:t>
                      </a:r>
                      <a:r>
                        <a:rPr kumimoji="0" lang="ar-EG" sz="4300" b="0" i="0" u="none" strike="noStrike" cap="none" normalizeH="0" baseline="0" err="1">
                          <a:ln>
                            <a:noFill/>
                          </a:ln>
                          <a:solidFill>
                            <a:schemeClr val="tx1"/>
                          </a:solidFill>
                          <a:effectLst/>
                          <a:latin typeface="Arial" charset="0"/>
                          <a:cs typeface="Arial" charset="0"/>
                        </a:rPr>
                        <a:t>ﻋﻠﻴﻨﺎ</a:t>
                      </a:r>
                      <a:r>
                        <a:rPr kumimoji="0" lang="ar-EG" sz="4300" b="0" i="0" u="none" strike="noStrike" cap="none" normalizeH="0" baseline="0">
                          <a:ln>
                            <a:noFill/>
                          </a:ln>
                          <a:solidFill>
                            <a:schemeClr val="tx1"/>
                          </a:solidFill>
                          <a:effectLst/>
                          <a:latin typeface="Arial" charset="0"/>
                          <a:cs typeface="Arial" charset="0"/>
                        </a:rPr>
                        <a:t> بالسلام والعافية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كل موضع صلواتهم </a:t>
                      </a:r>
                      <a:r>
                        <a:rPr kumimoji="0" lang="ar-EG" sz="4300" b="0" i="0" u="none" strike="noStrike" cap="none" normalizeH="0" baseline="0" err="1">
                          <a:ln>
                            <a:noFill/>
                          </a:ln>
                          <a:solidFill>
                            <a:schemeClr val="tx1"/>
                          </a:solidFill>
                          <a:effectLst/>
                          <a:latin typeface="Arial" charset="0"/>
                          <a:cs typeface="Arial" charset="0"/>
                        </a:rPr>
                        <a:t>التى</a:t>
                      </a:r>
                      <a:r>
                        <a:rPr kumimoji="0" lang="ar-EG" sz="4300" b="0" i="0" u="none" strike="noStrike" cap="none" normalizeH="0" baseline="0">
                          <a:ln>
                            <a:noFill/>
                          </a:ln>
                          <a:solidFill>
                            <a:schemeClr val="tx1"/>
                          </a:solidFill>
                          <a:effectLst/>
                          <a:latin typeface="Arial" charset="0"/>
                          <a:cs typeface="Arial" charset="0"/>
                        </a:rPr>
                        <a:t> يقدمونها عنا وعن كل شعبك وصلواتنا نحن أيضاً عنهُم.</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6245953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EFF00E1B-8353-4DC5-8E0B-DD2545D7D53B}"/>
              </a:ext>
            </a:extLst>
          </p:cNvPr>
          <p:cNvGraphicFramePr>
            <a:graphicFrameLocks/>
          </p:cNvGraphicFramePr>
          <p:nvPr/>
        </p:nvGraphicFramePr>
        <p:xfrm>
          <a:off x="2" y="0"/>
          <a:ext cx="12191999" cy="68275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82752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400" b="0" i="0" u="none" strike="noStrike" cap="none" normalizeH="0" baseline="0" err="1">
                          <a:ln>
                            <a:noFill/>
                          </a:ln>
                          <a:solidFill>
                            <a:schemeClr val="tx1"/>
                          </a:solidFill>
                          <a:effectLst/>
                          <a:latin typeface="Coptic1" pitchFamily="2" charset="0"/>
                          <a:cs typeface="Arial" charset="0"/>
                        </a:rPr>
                        <a:t>Sopou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e~rok</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e~jen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pekyuciact</a:t>
                      </a:r>
                      <a:r>
                        <a:rPr kumimoji="0" lang="fr-CA" sz="3400" b="0" i="0" u="none" strike="noStrike" cap="none" normalizeH="0" baseline="0">
                          <a:ln>
                            <a:noFill/>
                          </a:ln>
                          <a:solidFill>
                            <a:schemeClr val="tx1"/>
                          </a:solidFill>
                          <a:effectLst/>
                          <a:latin typeface="Coptic1" pitchFamily="2" charset="0"/>
                          <a:cs typeface="Arial" charset="0"/>
                        </a:rPr>
                        <a:t>/</a:t>
                      </a:r>
                      <a:r>
                        <a:rPr kumimoji="0" lang="fr-CA" sz="3400" b="0" i="0" u="none" strike="noStrike" cap="none" normalizeH="0" baseline="0" err="1">
                          <a:ln>
                            <a:noFill/>
                          </a:ln>
                          <a:solidFill>
                            <a:schemeClr val="tx1"/>
                          </a:solidFill>
                          <a:effectLst/>
                          <a:latin typeface="Coptic1" pitchFamily="2" charset="0"/>
                          <a:cs typeface="Arial" charset="0"/>
                        </a:rPr>
                        <a:t>rion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e#y#u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n~ellogimon</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n~te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t~ve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eouc~yoi</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n~c~yoinoufi</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Noujaji</a:t>
                      </a:r>
                      <a:r>
                        <a:rPr kumimoji="0" lang="fr-CA" sz="3400" b="0" i="0" u="none" strike="noStrike" cap="none" normalizeH="0" baseline="0">
                          <a:ln>
                            <a:noFill/>
                          </a:ln>
                          <a:solidFill>
                            <a:schemeClr val="tx1"/>
                          </a:solidFill>
                          <a:effectLst/>
                          <a:latin typeface="Coptic1" pitchFamily="2" charset="0"/>
                          <a:cs typeface="Arial" charset="0"/>
                        </a:rPr>
                        <a:t> men t/</a:t>
                      </a:r>
                      <a:r>
                        <a:rPr kumimoji="0" lang="fr-CA" sz="3400" b="0" i="0" u="none" strike="noStrike" cap="none" normalizeH="0" baseline="0" err="1">
                          <a:ln>
                            <a:noFill/>
                          </a:ln>
                          <a:solidFill>
                            <a:schemeClr val="tx1"/>
                          </a:solidFill>
                          <a:effectLst/>
                          <a:latin typeface="Coptic1" pitchFamily="2" charset="0"/>
                          <a:cs typeface="Arial" charset="0"/>
                        </a:rPr>
                        <a:t>rou</a:t>
                      </a:r>
                      <a:r>
                        <a:rPr kumimoji="0" lang="fr-CA" sz="3400" b="0" i="0" u="none" strike="noStrike" cap="none" normalizeH="0" baseline="0">
                          <a:ln>
                            <a:noFill/>
                          </a:ln>
                          <a:solidFill>
                            <a:schemeClr val="tx1"/>
                          </a:solidFill>
                          <a:effectLst/>
                          <a:latin typeface="Coptic1" pitchFamily="2" charset="0"/>
                          <a:cs typeface="Arial" charset="0"/>
                        </a:rPr>
                        <a:t> n/</a:t>
                      </a:r>
                      <a:r>
                        <a:rPr kumimoji="0" lang="fr-CA" sz="3400" b="0" i="0" u="none" strike="noStrike" cap="none" normalizeH="0" baseline="0" err="1">
                          <a:ln>
                            <a:noFill/>
                          </a:ln>
                          <a:solidFill>
                            <a:schemeClr val="tx1"/>
                          </a:solidFill>
                          <a:effectLst/>
                          <a:latin typeface="Coptic1" pitchFamily="2" charset="0"/>
                          <a:cs typeface="Arial" charset="0"/>
                        </a:rPr>
                        <a:t>e~tounau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e~rwou</a:t>
                      </a:r>
                      <a:r>
                        <a:rPr kumimoji="0" lang="fr-CA" sz="3400" b="0" i="0" u="none" strike="noStrike" cap="none" normalizeH="0" baseline="0">
                          <a:ln>
                            <a:noFill/>
                          </a:ln>
                          <a:solidFill>
                            <a:schemeClr val="tx1"/>
                          </a:solidFill>
                          <a:effectLst/>
                          <a:latin typeface="Coptic1" pitchFamily="2" charset="0"/>
                          <a:cs typeface="Arial" charset="0"/>
                        </a:rPr>
                        <a:t>: nem n/</a:t>
                      </a:r>
                      <a:r>
                        <a:rPr kumimoji="0" lang="fr-CA" sz="3400" b="0" i="0" u="none" strike="noStrike" cap="none" normalizeH="0" baseline="0" err="1">
                          <a:ln>
                            <a:noFill/>
                          </a:ln>
                          <a:solidFill>
                            <a:schemeClr val="tx1"/>
                          </a:solidFill>
                          <a:effectLst/>
                          <a:latin typeface="Coptic1" pitchFamily="2" charset="0"/>
                          <a:cs typeface="Arial" charset="0"/>
                        </a:rPr>
                        <a:t>e~te</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n~cenau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e~rwou</a:t>
                      </a:r>
                      <a:r>
                        <a:rPr kumimoji="0" lang="fr-CA" sz="3400" b="0" i="0" u="none" strike="noStrike" cap="none" normalizeH="0" baseline="0">
                          <a:ln>
                            <a:noFill/>
                          </a:ln>
                          <a:solidFill>
                            <a:schemeClr val="tx1"/>
                          </a:solidFill>
                          <a:effectLst/>
                          <a:latin typeface="Coptic1" pitchFamily="2" charset="0"/>
                          <a:cs typeface="Arial" charset="0"/>
                        </a:rPr>
                        <a:t> an: </a:t>
                      </a:r>
                      <a:r>
                        <a:rPr kumimoji="0" lang="fr-CA" sz="3400" b="0" i="0" u="none" strike="noStrike" cap="none" normalizeH="0" baseline="0" err="1">
                          <a:ln>
                            <a:noFill/>
                          </a:ln>
                          <a:solidFill>
                            <a:schemeClr val="tx1"/>
                          </a:solidFill>
                          <a:effectLst/>
                          <a:latin typeface="Coptic1" pitchFamily="2" charset="0"/>
                          <a:cs typeface="Arial" charset="0"/>
                        </a:rPr>
                        <a:t>qemqwmou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ouoh</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mayebiw~ou</a:t>
                      </a:r>
                      <a:r>
                        <a:rPr kumimoji="0" lang="fr-CA" sz="3400" b="0" i="0" u="none" strike="noStrike" cap="none" normalizeH="0" baseline="0">
                          <a:ln>
                            <a:noFill/>
                          </a:ln>
                          <a:solidFill>
                            <a:schemeClr val="tx1"/>
                          </a:solidFill>
                          <a:effectLst/>
                          <a:latin typeface="Coptic1" pitchFamily="2" charset="0"/>
                          <a:cs typeface="Arial" charset="0"/>
                        </a:rPr>
                        <a:t> </a:t>
                      </a:r>
                      <a:r>
                        <a:rPr kumimoji="0" lang="fr-CA" sz="3400" b="0" i="0" u="none" strike="noStrike" cap="none" normalizeH="0" baseline="0" err="1">
                          <a:ln>
                            <a:noFill/>
                          </a:ln>
                          <a:solidFill>
                            <a:schemeClr val="tx1"/>
                          </a:solidFill>
                          <a:effectLst/>
                          <a:latin typeface="Coptic1" pitchFamily="2" charset="0"/>
                          <a:cs typeface="Arial" charset="0"/>
                        </a:rPr>
                        <a:t>capec</a:t>
                      </a:r>
                      <a:r>
                        <a:rPr kumimoji="0" lang="fr-CA" sz="3400" b="0" i="0" u="none" strike="noStrike" cap="none" normalizeH="0" baseline="0">
                          <a:ln>
                            <a:noFill/>
                          </a:ln>
                          <a:solidFill>
                            <a:schemeClr val="tx1"/>
                          </a:solidFill>
                          <a:effectLst/>
                          <a:latin typeface="Coptic1" pitchFamily="2" charset="0"/>
                          <a:cs typeface="Arial" charset="0"/>
                        </a:rPr>
                        <a:t>/t </a:t>
                      </a:r>
                      <a:r>
                        <a:rPr kumimoji="0" lang="fr-CA" sz="3400" b="0" i="0" u="none" strike="noStrike" cap="none" normalizeH="0" baseline="0" err="1">
                          <a:ln>
                            <a:noFill/>
                          </a:ln>
                          <a:solidFill>
                            <a:schemeClr val="tx1"/>
                          </a:solidFill>
                          <a:effectLst/>
                          <a:latin typeface="Coptic1" pitchFamily="2" charset="0"/>
                          <a:cs typeface="Arial" charset="0"/>
                        </a:rPr>
                        <a:t>n~nou</a:t>
                      </a:r>
                      <a:r>
                        <a:rPr kumimoji="0" lang="fr-CA" sz="3400" b="0" i="0" u="none" strike="noStrike" cap="none" normalizeH="0" baseline="0">
                          <a:ln>
                            <a:noFill/>
                          </a:ln>
                          <a:solidFill>
                            <a:schemeClr val="tx1"/>
                          </a:solidFill>
                          <a:effectLst/>
                          <a:latin typeface="Coptic1" pitchFamily="2" charset="0"/>
                          <a:cs typeface="Arial" charset="0"/>
                        </a:rPr>
                        <a:t>[</a:t>
                      </a:r>
                      <a:r>
                        <a:rPr kumimoji="0" lang="fr-CA" sz="3400" b="0" i="0" u="none" strike="noStrike" cap="none" normalizeH="0" baseline="0" err="1">
                          <a:ln>
                            <a:noFill/>
                          </a:ln>
                          <a:solidFill>
                            <a:schemeClr val="tx1"/>
                          </a:solidFill>
                          <a:effectLst/>
                          <a:latin typeface="Coptic1" pitchFamily="2" charset="0"/>
                          <a:cs typeface="Arial" charset="0"/>
                        </a:rPr>
                        <a:t>alauj</a:t>
                      </a:r>
                      <a:r>
                        <a:rPr kumimoji="0" lang="fr-CA" sz="3400" b="0" i="0" u="none" strike="noStrike" cap="none" normalizeH="0" baseline="0">
                          <a:ln>
                            <a:noFill/>
                          </a:ln>
                          <a:solidFill>
                            <a:schemeClr val="tx1"/>
                          </a:solidFill>
                          <a:effectLst/>
                          <a:latin typeface="Coptic1" pitchFamily="2" charset="0"/>
                          <a:cs typeface="Arial" charset="0"/>
                        </a:rPr>
                        <a:t> n~,</a:t>
                      </a:r>
                      <a:r>
                        <a:rPr kumimoji="0" lang="fr-CA" sz="3400" b="0" i="0" u="none" strike="noStrike" cap="none" normalizeH="0" baseline="0" err="1">
                          <a:ln>
                            <a:noFill/>
                          </a:ln>
                          <a:solidFill>
                            <a:schemeClr val="tx1"/>
                          </a:solidFill>
                          <a:effectLst/>
                          <a:latin typeface="Coptic1" pitchFamily="2" charset="0"/>
                          <a:cs typeface="Arial" charset="0"/>
                        </a:rPr>
                        <a:t>wlem</a:t>
                      </a:r>
                      <a:r>
                        <a:rPr kumimoji="0" lang="fr-CA" sz="34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Daigne les accepter sur ton saint autel céleste en odeur d’encens. Ecrase et humilie rapidement tous leurs ennemis visibles et  invisibles.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err="1">
                          <a:ln>
                            <a:noFill/>
                          </a:ln>
                          <a:solidFill>
                            <a:schemeClr val="tx1"/>
                          </a:solidFill>
                          <a:effectLst/>
                          <a:latin typeface="Arial" charset="0"/>
                          <a:cs typeface="Arial" charset="0"/>
                        </a:rPr>
                        <a:t>إقبلها</a:t>
                      </a:r>
                      <a:r>
                        <a:rPr kumimoji="0" lang="ar-EG" sz="4300" b="0" i="0" u="none" strike="noStrike" cap="none" normalizeH="0" baseline="0">
                          <a:ln>
                            <a:noFill/>
                          </a:ln>
                          <a:solidFill>
                            <a:schemeClr val="tx1"/>
                          </a:solidFill>
                          <a:effectLst/>
                          <a:latin typeface="Arial" charset="0"/>
                          <a:cs typeface="Arial" charset="0"/>
                        </a:rPr>
                        <a:t> إليكَ على مذبَحِكَ المقدس الناطق </a:t>
                      </a:r>
                      <a:r>
                        <a:rPr kumimoji="0" lang="ar-EG" sz="4300" b="0" i="0" u="none" strike="noStrike" cap="none" normalizeH="0" baseline="0" err="1">
                          <a:ln>
                            <a:noFill/>
                          </a:ln>
                          <a:solidFill>
                            <a:schemeClr val="tx1"/>
                          </a:solidFill>
                          <a:effectLst/>
                          <a:latin typeface="Arial" charset="0"/>
                          <a:cs typeface="Arial" charset="0"/>
                        </a:rPr>
                        <a:t>السمائى</a:t>
                      </a:r>
                      <a:r>
                        <a:rPr kumimoji="0" lang="ar-EG" sz="4300" b="0" i="0" u="none" strike="noStrike" cap="none" normalizeH="0" baseline="0">
                          <a:ln>
                            <a:noFill/>
                          </a:ln>
                          <a:solidFill>
                            <a:schemeClr val="tx1"/>
                          </a:solidFill>
                          <a:effectLst/>
                          <a:latin typeface="Arial" charset="0"/>
                          <a:cs typeface="Arial" charset="0"/>
                        </a:rPr>
                        <a:t> رائحة بَخور</a:t>
                      </a:r>
                      <a:r>
                        <a:rPr kumimoji="0" lang="fr-FR" sz="4300" b="0" i="0" u="none" strike="noStrike" cap="none" normalizeH="0" baseline="0">
                          <a:ln>
                            <a:noFill/>
                          </a:ln>
                          <a:solidFill>
                            <a:schemeClr val="tx1"/>
                          </a:solidFill>
                          <a:effectLst/>
                          <a:latin typeface="Arial" charset="0"/>
                          <a:cs typeface="Arial" charset="0"/>
                        </a:rPr>
                        <a:t> </a:t>
                      </a:r>
                      <a:r>
                        <a:rPr lang="ar-SA" sz="4300" kern="1200">
                          <a:solidFill>
                            <a:schemeClr val="tx1"/>
                          </a:solidFill>
                          <a:effectLst/>
                          <a:latin typeface="+mn-lt"/>
                          <a:ea typeface="+mn-ea"/>
                          <a:cs typeface="+mn-cs"/>
                        </a:rPr>
                        <a:t>وسائر أعدائِهم الذين يُرَون والذين لا يُرَون، اسحقهُم وأذلهُم تحتَ أقدامهم سريعاً.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23466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9980" name="Group 60"/>
          <p:cNvGraphicFramePr>
            <a:graphicFrameLocks noGrp="1"/>
          </p:cNvGraphicFramePr>
          <p:nvPr/>
        </p:nvGraphicFramePr>
        <p:xfrm>
          <a:off x="0" y="0"/>
          <a:ext cx="12192000" cy="6852920"/>
        </p:xfrm>
        <a:graphic>
          <a:graphicData uri="http://schemas.openxmlformats.org/drawingml/2006/table">
            <a:tbl>
              <a:tblPr/>
              <a:tblGrid>
                <a:gridCol w="4775199">
                  <a:extLst>
                    <a:ext uri="{9D8B030D-6E8A-4147-A177-3AD203B41FA5}">
                      <a16:colId xmlns:a16="http://schemas.microsoft.com/office/drawing/2014/main" val="20000"/>
                    </a:ext>
                  </a:extLst>
                </a:gridCol>
                <a:gridCol w="4165600">
                  <a:extLst>
                    <a:ext uri="{9D8B030D-6E8A-4147-A177-3AD203B41FA5}">
                      <a16:colId xmlns:a16="http://schemas.microsoft.com/office/drawing/2014/main" val="20001"/>
                    </a:ext>
                  </a:extLst>
                </a:gridCol>
                <a:gridCol w="3251201">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CA" sz="2700" b="0" u="sng" dirty="0" err="1">
                          <a:solidFill>
                            <a:srgbClr val="FF9900"/>
                          </a:solidFill>
                          <a:latin typeface="Coptic1" pitchFamily="2" charset="0"/>
                        </a:rPr>
                        <a:t>PiDiakwn</a:t>
                      </a:r>
                      <a:r>
                        <a:rPr lang="en-CA" sz="2700" b="0" u="sng" dirty="0">
                          <a:solidFill>
                            <a:srgbClr val="FF9900"/>
                          </a:solidFill>
                          <a:latin typeface="Coptic1" pitchFamily="2"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dirty="0" err="1">
                          <a:ln>
                            <a:noFill/>
                          </a:ln>
                          <a:solidFill>
                            <a:srgbClr val="FF9933"/>
                          </a:solidFill>
                          <a:effectLst/>
                          <a:latin typeface="Arial" charset="0"/>
                          <a:cs typeface="Arial" pitchFamily="34" charset="0"/>
                        </a:rPr>
                        <a:t>Diacre</a:t>
                      </a:r>
                      <a:r>
                        <a:rPr kumimoji="0" lang="en-US" sz="2700" b="0" i="0" u="sng" strike="noStrike" cap="none" normalizeH="0" baseline="0" dirty="0">
                          <a:ln>
                            <a:noFill/>
                          </a:ln>
                          <a:solidFill>
                            <a:srgbClr val="FF9933"/>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a:t>
                      </a:r>
                      <a:r>
                        <a:rPr kumimoji="0" lang="ar-EG" sz="2700" b="0" i="0" u="sng" strike="noStrike" cap="none" normalizeH="0" baseline="0" dirty="0">
                          <a:ln>
                            <a:noFill/>
                          </a:ln>
                          <a:solidFill>
                            <a:srgbClr val="FF9900"/>
                          </a:solidFill>
                          <a:effectLst/>
                          <a:latin typeface="Arial" charset="0"/>
                          <a:cs typeface="Arial" charset="0"/>
                        </a:rPr>
                        <a:t>شماس</a:t>
                      </a:r>
                      <a:r>
                        <a:rPr kumimoji="0" lang="fr-FR" sz="2700" b="0" i="0" u="sng" strike="noStrike" cap="none" normalizeH="0" baseline="0" dirty="0">
                          <a:ln>
                            <a:noFill/>
                          </a:ln>
                          <a:solidFill>
                            <a:srgbClr val="FF9900"/>
                          </a:solidFill>
                          <a:effectLst/>
                          <a:latin typeface="Arial" charset="0"/>
                          <a:cs typeface="Arial" charset="0"/>
                        </a:rPr>
                        <a:t>:</a:t>
                      </a:r>
                      <a:endParaRPr kumimoji="0" lang="en-US" sz="19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350000">
                <a:tc>
                  <a:txBody>
                    <a:bodyPr/>
                    <a:lstStyle/>
                    <a:p>
                      <a:pPr algn="just"/>
                      <a:r>
                        <a:rPr lang="fr-FR" sz="3700" baseline="0" dirty="0" err="1">
                          <a:latin typeface="Coptic1" pitchFamily="2" charset="0"/>
                        </a:rPr>
                        <a:t>Twbh</a:t>
                      </a:r>
                      <a:r>
                        <a:rPr lang="fr-FR" sz="3700" baseline="0" dirty="0">
                          <a:latin typeface="Coptic1" pitchFamily="2" charset="0"/>
                        </a:rPr>
                        <a:t> </a:t>
                      </a:r>
                      <a:r>
                        <a:rPr lang="fr-FR" sz="3700" baseline="0" dirty="0" err="1">
                          <a:latin typeface="Coptic1" pitchFamily="2" charset="0"/>
                        </a:rPr>
                        <a:t>hina</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V] </a:t>
                      </a:r>
                      <a:r>
                        <a:rPr lang="fr-FR" sz="3700" baseline="0" dirty="0" err="1">
                          <a:latin typeface="Coptic1" pitchFamily="2" charset="0"/>
                        </a:rPr>
                        <a:t>nai</a:t>
                      </a:r>
                      <a:r>
                        <a:rPr lang="fr-FR" sz="3700" baseline="0" dirty="0">
                          <a:latin typeface="Coptic1" pitchFamily="2" charset="0"/>
                        </a:rPr>
                        <a:t> nan: </a:t>
                      </a:r>
                      <a:r>
                        <a:rPr lang="fr-FR" sz="3700" baseline="0" dirty="0" err="1">
                          <a:latin typeface="Coptic1" pitchFamily="2" charset="0"/>
                        </a:rPr>
                        <a:t>n~tefsenh</a:t>
                      </a:r>
                      <a:r>
                        <a:rPr lang="fr-FR" sz="3700" baseline="0" dirty="0">
                          <a:latin typeface="Coptic1" pitchFamily="2" charset="0"/>
                        </a:rPr>
                        <a:t>/t </a:t>
                      </a:r>
                      <a:r>
                        <a:rPr lang="fr-FR" sz="3700" baseline="0" dirty="0" err="1">
                          <a:latin typeface="Coptic1" pitchFamily="2" charset="0"/>
                        </a:rPr>
                        <a:t>qaron</a:t>
                      </a:r>
                      <a:r>
                        <a:rPr lang="fr-FR" sz="3700" baseline="0" dirty="0">
                          <a:latin typeface="Coptic1" pitchFamily="2" charset="0"/>
                        </a:rPr>
                        <a:t>: </a:t>
                      </a:r>
                      <a:r>
                        <a:rPr lang="fr-FR" sz="3700" baseline="0" dirty="0" err="1">
                          <a:latin typeface="Coptic1" pitchFamily="2" charset="0"/>
                        </a:rPr>
                        <a:t>n~tefcwtem</a:t>
                      </a:r>
                      <a:r>
                        <a:rPr lang="fr-FR" sz="3700" baseline="0" dirty="0">
                          <a:latin typeface="Coptic1" pitchFamily="2" charset="0"/>
                        </a:rPr>
                        <a:t>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n~teferbo</a:t>
                      </a:r>
                      <a:r>
                        <a:rPr lang="fr-FR" sz="3700" baseline="0" dirty="0">
                          <a:latin typeface="Coptic1" pitchFamily="2" charset="0"/>
                        </a:rPr>
                        <a:t>/~yin </a:t>
                      </a:r>
                      <a:r>
                        <a:rPr lang="fr-FR" sz="3700" baseline="0" dirty="0" err="1">
                          <a:latin typeface="Coptic1" pitchFamily="2" charset="0"/>
                        </a:rPr>
                        <a:t>e~ron</a:t>
                      </a:r>
                      <a:r>
                        <a:rPr lang="fr-FR" sz="3700" baseline="0" dirty="0">
                          <a:latin typeface="Coptic1" pitchFamily="2" charset="0"/>
                        </a:rPr>
                        <a:t>: </a:t>
                      </a:r>
                      <a:r>
                        <a:rPr lang="fr-FR" sz="3700" baseline="0" dirty="0" err="1">
                          <a:latin typeface="Coptic1" pitchFamily="2" charset="0"/>
                        </a:rPr>
                        <a:t>n~tef</a:t>
                      </a:r>
                      <a:r>
                        <a:rPr lang="fr-FR" sz="3700" baseline="0" dirty="0">
                          <a:latin typeface="Coptic1" pitchFamily="2" charset="0"/>
                        </a:rPr>
                        <a:t>[i  </a:t>
                      </a:r>
                      <a:r>
                        <a:rPr lang="fr-FR" sz="3700" baseline="0" dirty="0" err="1">
                          <a:latin typeface="Coptic1" pitchFamily="2" charset="0"/>
                        </a:rPr>
                        <a:t>n~ni</a:t>
                      </a:r>
                      <a:r>
                        <a:rPr lang="fr-FR" sz="3700" baseline="0" dirty="0">
                          <a:latin typeface="Coptic1" pitchFamily="2" charset="0"/>
                        </a:rPr>
                        <a:t>]ho nem </a:t>
                      </a:r>
                      <a:r>
                        <a:rPr lang="fr-FR" sz="3700" baseline="0" dirty="0" err="1">
                          <a:latin typeface="Coptic1" pitchFamily="2" charset="0"/>
                        </a:rPr>
                        <a:t>nitwbh</a:t>
                      </a:r>
                      <a:r>
                        <a:rPr lang="fr-FR" sz="3700" baseline="0" dirty="0">
                          <a:latin typeface="Coptic1" pitchFamily="2" charset="0"/>
                        </a:rPr>
                        <a:t> </a:t>
                      </a:r>
                      <a:r>
                        <a:rPr lang="fr-FR" sz="3700" baseline="0" dirty="0" err="1">
                          <a:latin typeface="Coptic1" pitchFamily="2" charset="0"/>
                        </a:rPr>
                        <a:t>n~te</a:t>
                      </a:r>
                      <a:r>
                        <a:rPr lang="fr-FR" sz="3700" baseline="0" dirty="0">
                          <a:latin typeface="Coptic1" pitchFamily="2" charset="0"/>
                        </a:rPr>
                        <a:t> </a:t>
                      </a:r>
                      <a:r>
                        <a:rPr lang="fr-FR" sz="3700" baseline="0" dirty="0" err="1">
                          <a:latin typeface="Coptic1" pitchFamily="2" charset="0"/>
                        </a:rPr>
                        <a:t>nyeyouab</a:t>
                      </a:r>
                      <a:r>
                        <a:rPr lang="fr-FR" sz="3700" baseline="0" dirty="0">
                          <a:latin typeface="Coptic1" pitchFamily="2" charset="0"/>
                        </a:rPr>
                        <a:t> </a:t>
                      </a:r>
                      <a:r>
                        <a:rPr lang="fr-FR" sz="3700" baseline="0" dirty="0" err="1">
                          <a:latin typeface="Coptic1" pitchFamily="2" charset="0"/>
                        </a:rPr>
                        <a:t>n~taf</a:t>
                      </a:r>
                      <a:r>
                        <a:rPr lang="fr-FR" sz="3700" baseline="0" dirty="0">
                          <a:latin typeface="Coptic1" pitchFamily="2" charset="0"/>
                        </a:rPr>
                        <a:t> </a:t>
                      </a:r>
                      <a:r>
                        <a:rPr lang="fr-FR" sz="3700" baseline="0" dirty="0" err="1">
                          <a:latin typeface="Coptic1" pitchFamily="2" charset="0"/>
                        </a:rPr>
                        <a:t>n~totou</a:t>
                      </a:r>
                      <a:r>
                        <a:rPr lang="fr-FR" sz="3700" baseline="0" dirty="0">
                          <a:latin typeface="Coptic1" pitchFamily="2" charset="0"/>
                        </a:rPr>
                        <a:t> </a:t>
                      </a:r>
                      <a:r>
                        <a:rPr lang="fr-FR" sz="3700" baseline="0" dirty="0" err="1">
                          <a:latin typeface="Coptic1" pitchFamily="2" charset="0"/>
                        </a:rPr>
                        <a:t>e~h~r</a:t>
                      </a:r>
                      <a:r>
                        <a:rPr lang="fr-FR" sz="3700" baseline="0" dirty="0">
                          <a:latin typeface="Coptic1" pitchFamily="2" charset="0"/>
                        </a:rPr>
                        <a:t>/i </a:t>
                      </a:r>
                      <a:r>
                        <a:rPr lang="fr-FR" sz="3700" baseline="0" dirty="0" err="1">
                          <a:latin typeface="Coptic1" pitchFamily="2" charset="0"/>
                        </a:rPr>
                        <a:t>e~jwn</a:t>
                      </a:r>
                      <a:r>
                        <a:rPr lang="fr-FR" sz="3700" baseline="0" dirty="0">
                          <a:latin typeface="Coptic1" pitchFamily="2" charset="0"/>
                        </a:rPr>
                        <a:t> </a:t>
                      </a:r>
                      <a:r>
                        <a:rPr lang="fr-FR" sz="3700" baseline="0" dirty="0" err="1">
                          <a:latin typeface="Coptic1" pitchFamily="2" charset="0"/>
                        </a:rPr>
                        <a:t>e~pia~gayon</a:t>
                      </a:r>
                      <a:r>
                        <a:rPr lang="fr-FR" sz="3700" baseline="0" dirty="0">
                          <a:latin typeface="Coptic1" pitchFamily="2" charset="0"/>
                        </a:rPr>
                        <a:t> </a:t>
                      </a:r>
                      <a:r>
                        <a:rPr lang="fr-FR" sz="3700" baseline="0" dirty="0" err="1">
                          <a:latin typeface="Coptic1" pitchFamily="2" charset="0"/>
                        </a:rPr>
                        <a:t>n~c</a:t>
                      </a:r>
                      <a:r>
                        <a:rPr lang="fr-FR" sz="3700" baseline="0" dirty="0">
                          <a:latin typeface="Coptic1" pitchFamily="2" charset="0"/>
                        </a:rPr>
                        <a:t>/ou </a:t>
                      </a:r>
                      <a:r>
                        <a:rPr lang="fr-FR" sz="3700" baseline="0" dirty="0" err="1">
                          <a:latin typeface="Coptic1" pitchFamily="2" charset="0"/>
                        </a:rPr>
                        <a:t>niben</a:t>
                      </a:r>
                      <a:r>
                        <a:rPr lang="fr-FR" sz="3700" baseline="0" dirty="0">
                          <a:latin typeface="Coptic1" pitchFamily="2" charset="0"/>
                        </a:rPr>
                        <a:t>. </a:t>
                      </a:r>
                      <a:endParaRPr kumimoji="0" lang="en-US" sz="37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Implorez pour que Dieu aie pitié de nous, soit compatissant</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envers nous, nous écoute et nous aide, qu’Il agrée les</a:t>
                      </a:r>
                      <a:r>
                        <a:rPr kumimoji="0" lang="ar-EG"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a:ln>
                            <a:noFill/>
                          </a:ln>
                          <a:solidFill>
                            <a:schemeClr val="tx1"/>
                          </a:solidFill>
                          <a:effectLst/>
                          <a:latin typeface="Arial" charset="0"/>
                          <a:cs typeface="Arial" charset="0"/>
                        </a:rPr>
                        <a:t>demandes et les supplications que ses saints Lui adressent continuellement en notre faveur,</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3700" b="0" i="0" u="none" strike="noStrike" cap="none" normalizeH="0" baseline="0" dirty="0">
                          <a:ln>
                            <a:noFill/>
                          </a:ln>
                          <a:solidFill>
                            <a:schemeClr val="tx1"/>
                          </a:solidFill>
                          <a:effectLst/>
                          <a:latin typeface="Arial" charset="0"/>
                          <a:cs typeface="Arial" charset="0"/>
                        </a:rPr>
                        <a:t>أطلبوا لكي يرحمنا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الله، ويتراءف علينا،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ويسمعنا، ويعيننا،</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ويقبل </a:t>
                      </a:r>
                      <a:r>
                        <a:rPr kumimoji="0" lang="ar-EG" sz="3700" b="0" i="0" u="none" strike="noStrike" cap="none" normalizeH="0" baseline="0" dirty="0" err="1">
                          <a:ln>
                            <a:noFill/>
                          </a:ln>
                          <a:solidFill>
                            <a:schemeClr val="tx1"/>
                          </a:solidFill>
                          <a:effectLst/>
                          <a:latin typeface="Arial" charset="0"/>
                          <a:cs typeface="Arial" charset="0"/>
                        </a:rPr>
                        <a:t>سؤالات</a:t>
                      </a:r>
                      <a:r>
                        <a:rPr kumimoji="0" lang="ar-EG" sz="3700" b="0" i="0" u="none" strike="noStrike" cap="none" normalizeH="0" baseline="0" dirty="0">
                          <a:ln>
                            <a:noFill/>
                          </a:ln>
                          <a:solidFill>
                            <a:schemeClr val="tx1"/>
                          </a:solidFill>
                          <a:effectLst/>
                          <a:latin typeface="Arial" charset="0"/>
                          <a:cs typeface="Arial" charset="0"/>
                        </a:rPr>
                        <a:t> وطلبات</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err="1">
                          <a:ln>
                            <a:noFill/>
                          </a:ln>
                          <a:solidFill>
                            <a:schemeClr val="tx1"/>
                          </a:solidFill>
                          <a:effectLst/>
                          <a:latin typeface="Arial" charset="0"/>
                          <a:cs typeface="Arial" charset="0"/>
                        </a:rPr>
                        <a:t>قديسيه</a:t>
                      </a:r>
                      <a:r>
                        <a:rPr kumimoji="0" lang="ar-EG" sz="3700" b="0" i="0" u="none" strike="noStrike" cap="none" normalizeH="0" baseline="0" dirty="0">
                          <a:ln>
                            <a:noFill/>
                          </a:ln>
                          <a:solidFill>
                            <a:schemeClr val="tx1"/>
                          </a:solidFill>
                          <a:effectLst/>
                          <a:latin typeface="Arial" charset="0"/>
                          <a:cs typeface="Arial" charset="0"/>
                        </a:rPr>
                        <a:t> منهم بالصلاح</a:t>
                      </a:r>
                      <a:r>
                        <a:rPr kumimoji="0" lang="fr-FR" sz="3700" b="0" i="0" u="none" strike="noStrike" cap="none" normalizeH="0" baseline="0" dirty="0">
                          <a:ln>
                            <a:noFill/>
                          </a:ln>
                          <a:solidFill>
                            <a:schemeClr val="tx1"/>
                          </a:solidFill>
                          <a:effectLst/>
                          <a:latin typeface="Arial" charset="0"/>
                          <a:cs typeface="Arial" charset="0"/>
                        </a:rPr>
                        <a:t> </a:t>
                      </a:r>
                      <a:r>
                        <a:rPr kumimoji="0" lang="ar-EG" sz="3700" b="0" i="0" u="none" strike="noStrike" cap="none" normalizeH="0" baseline="0" dirty="0">
                          <a:ln>
                            <a:noFill/>
                          </a:ln>
                          <a:solidFill>
                            <a:schemeClr val="tx1"/>
                          </a:solidFill>
                          <a:effectLst/>
                          <a:latin typeface="Arial" charset="0"/>
                          <a:cs typeface="Arial" charset="0"/>
                        </a:rPr>
                        <a:t>عنا في كل حين.</a:t>
                      </a: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04009509"/>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97">
            <a:extLst>
              <a:ext uri="{FF2B5EF4-FFF2-40B4-BE49-F238E27FC236}">
                <a16:creationId xmlns:a16="http://schemas.microsoft.com/office/drawing/2014/main" id="{B0A78C4F-E05A-4E11-8547-EE8575182976}"/>
              </a:ext>
            </a:extLst>
          </p:cNvPr>
          <p:cNvGraphicFramePr>
            <a:graphicFrameLocks/>
          </p:cNvGraphicFramePr>
          <p:nvPr/>
        </p:nvGraphicFramePr>
        <p:xfrm>
          <a:off x="0" y="510161"/>
          <a:ext cx="12191999" cy="4599432"/>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457809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N~ywou</a:t>
                      </a:r>
                      <a:r>
                        <a:rPr kumimoji="0" lang="fr-CA" sz="3600" b="0" i="0" u="none" strike="noStrike" cap="none" normalizeH="0" baseline="0">
                          <a:ln>
                            <a:noFill/>
                          </a:ln>
                          <a:solidFill>
                            <a:schemeClr val="tx1"/>
                          </a:solidFill>
                          <a:effectLst/>
                          <a:latin typeface="Coptic1" pitchFamily="2" charset="0"/>
                          <a:cs typeface="Arial" charset="0"/>
                        </a:rPr>
                        <a:t> de </a:t>
                      </a:r>
                      <a:r>
                        <a:rPr kumimoji="0" lang="fr-CA" sz="3600" b="0" i="0" u="none" strike="noStrike" cap="none" normalizeH="0" baseline="0" err="1">
                          <a:ln>
                            <a:noFill/>
                          </a:ln>
                          <a:solidFill>
                            <a:schemeClr val="tx1"/>
                          </a:solidFill>
                          <a:effectLst/>
                          <a:latin typeface="Coptic1" pitchFamily="2" charset="0"/>
                          <a:cs typeface="Arial" charset="0"/>
                        </a:rPr>
                        <a:t>a~reh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e~rwou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ouhir</a:t>
                      </a:r>
                      <a:r>
                        <a:rPr kumimoji="0" lang="fr-CA" sz="3600" b="0" i="0" u="none" strike="noStrike" cap="none" normalizeH="0" baseline="0">
                          <a:ln>
                            <a:noFill/>
                          </a:ln>
                          <a:solidFill>
                            <a:schemeClr val="tx1"/>
                          </a:solidFill>
                          <a:effectLst/>
                          <a:latin typeface="Coptic1" pitchFamily="2" charset="0"/>
                          <a:cs typeface="Arial" charset="0"/>
                        </a:rPr>
                        <a:t>/n/ nem </a:t>
                      </a:r>
                      <a:r>
                        <a:rPr kumimoji="0" lang="fr-CA" sz="3600" b="0" i="0" u="none" strike="noStrike" cap="none" normalizeH="0" baseline="0" err="1">
                          <a:ln>
                            <a:noFill/>
                          </a:ln>
                          <a:solidFill>
                            <a:schemeClr val="tx1"/>
                          </a:solidFill>
                          <a:effectLst/>
                          <a:latin typeface="Coptic1" pitchFamily="2" charset="0"/>
                          <a:cs typeface="Arial" charset="0"/>
                        </a:rPr>
                        <a:t>oudikeo~cun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tekekk~l</a:t>
                      </a:r>
                      <a:r>
                        <a:rPr kumimoji="0" lang="fr-CA" sz="3600" b="0" i="0" u="none" strike="noStrike" cap="none" normalizeH="0" baseline="0">
                          <a:ln>
                            <a:noFill/>
                          </a:ln>
                          <a:solidFill>
                            <a:schemeClr val="tx1"/>
                          </a:solidFill>
                          <a:effectLst/>
                          <a:latin typeface="Coptic1" pitchFamily="2" charset="0"/>
                          <a:cs typeface="Arial" charset="0"/>
                        </a:rPr>
                        <a:t>/</a:t>
                      </a:r>
                      <a:r>
                        <a:rPr kumimoji="0" lang="fr-CA" sz="3600" b="0" i="0" u="none" strike="noStrike" cap="none" normalizeH="0" baseline="0" err="1">
                          <a:ln>
                            <a:noFill/>
                          </a:ln>
                          <a:solidFill>
                            <a:schemeClr val="tx1"/>
                          </a:solidFill>
                          <a:effectLst/>
                          <a:latin typeface="Coptic1" pitchFamily="2" charset="0"/>
                          <a:cs typeface="Arial" charset="0"/>
                        </a:rPr>
                        <a:t>cia</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eyouab</a:t>
                      </a:r>
                      <a:r>
                        <a:rPr kumimoji="0" lang="fr-CA" sz="36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err="1">
                          <a:ln>
                            <a:noFill/>
                          </a:ln>
                          <a:solidFill>
                            <a:schemeClr val="tx1"/>
                          </a:solidFill>
                          <a:effectLst/>
                          <a:latin typeface="Coptic1" pitchFamily="2" charset="0"/>
                          <a:cs typeface="Arial" charset="0"/>
                        </a:rPr>
                        <a:t>Kurie</a:t>
                      </a:r>
                      <a:r>
                        <a:rPr kumimoji="0" lang="fr-FR" sz="3700" b="0" i="0" u="none" strike="noStrike" cap="none" normalizeH="0" baseline="0">
                          <a:ln>
                            <a:noFill/>
                          </a:ln>
                          <a:solidFill>
                            <a:schemeClr val="tx1"/>
                          </a:solidFill>
                          <a:effectLst/>
                          <a:latin typeface="Coptic1" pitchFamily="2" charset="0"/>
                          <a:cs typeface="Arial" charset="0"/>
                        </a:rPr>
                        <a:t>~ </a:t>
                      </a:r>
                      <a:r>
                        <a:rPr kumimoji="0" lang="fr-FR" sz="3700" b="0" i="0" u="none" strike="noStrike" cap="none" normalizeH="0" baseline="0" err="1">
                          <a:ln>
                            <a:noFill/>
                          </a:ln>
                          <a:solidFill>
                            <a:schemeClr val="tx1"/>
                          </a:solidFill>
                          <a:effectLst/>
                          <a:latin typeface="Coptic1" pitchFamily="2" charset="0"/>
                          <a:cs typeface="Arial" charset="0"/>
                        </a:rPr>
                        <a:t>e~le</a:t>
                      </a:r>
                      <a:r>
                        <a:rPr kumimoji="0" lang="fr-FR"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Arial" charset="0"/>
                          <a:cs typeface="Arial" charset="0"/>
                        </a:rPr>
                        <a:t>Préserve les eux-mêmes dans la paix et la justice de Ta sainte Eglise.</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L’Assemblée:</a:t>
                      </a:r>
                      <a:endParaRPr kumimoji="0" lang="ar-EG" sz="27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وأما هم </a:t>
                      </a:r>
                      <a:r>
                        <a:rPr kumimoji="0" lang="ar-EG" sz="4300" b="0" i="0" u="none" strike="noStrike" cap="none" normalizeH="0" baseline="0" err="1">
                          <a:ln>
                            <a:noFill/>
                          </a:ln>
                          <a:solidFill>
                            <a:schemeClr val="tx1"/>
                          </a:solidFill>
                          <a:effectLst/>
                          <a:latin typeface="Arial" charset="0"/>
                          <a:cs typeface="Arial" charset="0"/>
                        </a:rPr>
                        <a:t>فاحفظهُم</a:t>
                      </a:r>
                      <a:r>
                        <a:rPr kumimoji="0" lang="ar-EG"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سلام وعدل </a:t>
                      </a:r>
                      <a:r>
                        <a:rPr kumimoji="0" lang="ar-EG" sz="4300" b="0" i="0" u="none" strike="noStrike" cap="none" normalizeH="0" baseline="0" err="1">
                          <a:ln>
                            <a:noFill/>
                          </a:ln>
                          <a:solidFill>
                            <a:schemeClr val="tx1"/>
                          </a:solidFill>
                          <a:effectLst/>
                          <a:latin typeface="Arial" charset="0"/>
                          <a:cs typeface="Arial" charset="0"/>
                        </a:rPr>
                        <a:t>فى</a:t>
                      </a:r>
                      <a:r>
                        <a:rPr kumimoji="0" lang="ar-EG" sz="4300" b="0" i="0" u="none" strike="noStrike" cap="none" normalizeH="0" baseline="0">
                          <a:ln>
                            <a:noFill/>
                          </a:ln>
                          <a:solidFill>
                            <a:schemeClr val="tx1"/>
                          </a:solidFill>
                          <a:effectLst/>
                          <a:latin typeface="Arial" charset="0"/>
                          <a:cs typeface="Arial" charset="0"/>
                        </a:rPr>
                        <a:t> كنيستِكَ المقدسة.</a:t>
                      </a: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يا ربُ ارحم.</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38990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43F962AE-2EFC-4D3A-876B-891C9FAED23C}"/>
              </a:ext>
            </a:extLst>
          </p:cNvPr>
          <p:cNvGraphicFramePr>
            <a:graphicFrameLocks noGrp="1"/>
          </p:cNvGraphicFramePr>
          <p:nvPr/>
        </p:nvGraphicFramePr>
        <p:xfrm>
          <a:off x="2032000" y="52368"/>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88949656"/>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err="1">
                          <a:latin typeface="Arial" charset="0"/>
                        </a:rPr>
                        <a:t>Oraison</a:t>
                      </a:r>
                      <a:r>
                        <a:rPr lang="en-US" sz="2400" b="0">
                          <a:latin typeface="Arial" charset="0"/>
                        </a:rPr>
                        <a:t> pour les </a:t>
                      </a:r>
                      <a:r>
                        <a:rPr lang="en-US" sz="2400" b="0" err="1">
                          <a:latin typeface="Arial" charset="0"/>
                        </a:rPr>
                        <a:t>assemblées</a:t>
                      </a:r>
                      <a:endParaRPr lang="en-US" sz="2400" b="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245632"/>
                  </a:ext>
                </a:extLst>
              </a:tr>
            </a:tbl>
          </a:graphicData>
        </a:graphic>
      </p:graphicFrame>
      <p:graphicFrame>
        <p:nvGraphicFramePr>
          <p:cNvPr id="7" name="Group 68">
            <a:extLst>
              <a:ext uri="{FF2B5EF4-FFF2-40B4-BE49-F238E27FC236}">
                <a16:creationId xmlns:a16="http://schemas.microsoft.com/office/drawing/2014/main" id="{2E266074-5BF5-4628-9E31-9009F6569AC4}"/>
              </a:ext>
            </a:extLst>
          </p:cNvPr>
          <p:cNvGraphicFramePr>
            <a:graphicFrameLocks noGrp="1"/>
          </p:cNvGraphicFramePr>
          <p:nvPr>
            <p:ph type="tbl" idx="1"/>
          </p:nvPr>
        </p:nvGraphicFramePr>
        <p:xfrm>
          <a:off x="1" y="560184"/>
          <a:ext cx="12192001" cy="6019800"/>
        </p:xfrm>
        <a:graphic>
          <a:graphicData uri="http://schemas.openxmlformats.org/drawingml/2006/table">
            <a:tbl>
              <a:tblPr/>
              <a:tblGrid>
                <a:gridCol w="4340697">
                  <a:extLst>
                    <a:ext uri="{9D8B030D-6E8A-4147-A177-3AD203B41FA5}">
                      <a16:colId xmlns:a16="http://schemas.microsoft.com/office/drawing/2014/main" val="3677694730"/>
                    </a:ext>
                  </a:extLst>
                </a:gridCol>
                <a:gridCol w="4435813">
                  <a:extLst>
                    <a:ext uri="{9D8B030D-6E8A-4147-A177-3AD203B41FA5}">
                      <a16:colId xmlns:a16="http://schemas.microsoft.com/office/drawing/2014/main" val="20000"/>
                    </a:ext>
                  </a:extLst>
                </a:gridCol>
                <a:gridCol w="3415491">
                  <a:extLst>
                    <a:ext uri="{9D8B030D-6E8A-4147-A177-3AD203B41FA5}">
                      <a16:colId xmlns:a16="http://schemas.microsoft.com/office/drawing/2014/main" val="20001"/>
                    </a:ext>
                  </a:extLst>
                </a:gridCol>
              </a:tblGrid>
              <a:tr h="59679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a:ln>
                            <a:noFill/>
                          </a:ln>
                          <a:solidFill>
                            <a:schemeClr val="tx1"/>
                          </a:solidFill>
                          <a:effectLst/>
                          <a:latin typeface="Coptic1" pitchFamily="2" charset="0"/>
                          <a:cs typeface="Arial" charset="0"/>
                        </a:rPr>
                        <a:t>Palin on </a:t>
                      </a:r>
                      <a:r>
                        <a:rPr kumimoji="0" lang="en-US" sz="3500" b="0" i="0" u="none" strike="noStrike" cap="none" normalizeH="0" baseline="0" err="1">
                          <a:ln>
                            <a:noFill/>
                          </a:ln>
                          <a:solidFill>
                            <a:schemeClr val="tx1"/>
                          </a:solidFill>
                          <a:effectLst/>
                          <a:latin typeface="Coptic1" pitchFamily="2" charset="0"/>
                          <a:cs typeface="Arial" charset="0"/>
                        </a:rPr>
                        <a:t>maren</a:t>
                      </a:r>
                      <a:r>
                        <a:rPr kumimoji="0" lang="en-US" sz="3500" b="0" i="0" u="none" strike="noStrike" cap="none" normalizeH="0" baseline="0">
                          <a:ln>
                            <a:noFill/>
                          </a:ln>
                          <a:solidFill>
                            <a:schemeClr val="tx1"/>
                          </a:solidFill>
                          <a:effectLst/>
                          <a:latin typeface="Coptic1" pitchFamily="2" charset="0"/>
                          <a:cs typeface="Arial" charset="0"/>
                        </a:rPr>
                        <a:t>]ho </a:t>
                      </a:r>
                      <a:r>
                        <a:rPr kumimoji="0" lang="en-US" sz="3500" b="0" i="0" u="none" strike="noStrike" cap="none" normalizeH="0" baseline="0" err="1">
                          <a:ln>
                            <a:noFill/>
                          </a:ln>
                          <a:solidFill>
                            <a:schemeClr val="tx1"/>
                          </a:solidFill>
                          <a:effectLst/>
                          <a:latin typeface="Coptic1" pitchFamily="2" charset="0"/>
                          <a:cs typeface="Arial" charset="0"/>
                        </a:rPr>
                        <a:t>e~Vnou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Penc#w#r</a:t>
                      </a:r>
                      <a:r>
                        <a:rPr kumimoji="0" lang="en-US" sz="3500" b="0" i="0" u="none" strike="noStrike" cap="none" normalizeH="0" baseline="0">
                          <a:ln>
                            <a:noFill/>
                          </a:ln>
                          <a:solidFill>
                            <a:schemeClr val="tx1"/>
                          </a:solidFill>
                          <a:effectLst/>
                          <a:latin typeface="Coptic1" pitchFamily="2" charset="0"/>
                          <a:cs typeface="Arial" charset="0"/>
                        </a:rPr>
                        <a:t># I/#</a:t>
                      </a:r>
                      <a:r>
                        <a:rPr kumimoji="0" lang="en-US" sz="3500" b="0" i="0" u="none" strike="noStrike" cap="none" normalizeH="0" baseline="0" err="1">
                          <a:ln>
                            <a:noFill/>
                          </a:ln>
                          <a:solidFill>
                            <a:schemeClr val="tx1"/>
                          </a:solidFill>
                          <a:effectLst/>
                          <a:latin typeface="Coptic1" pitchFamily="2" charset="0"/>
                          <a:cs typeface="Arial" charset="0"/>
                        </a:rPr>
                        <a:t>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Ten]ho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tentwbh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n~tekmeta~gayoc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pimairwmi</a:t>
                      </a:r>
                      <a:r>
                        <a:rPr kumimoji="0" lang="en-US"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Implorons encore Dieu Tout-puissant, Père de notre  Seigneur, Dieu et Sauveur Jésus-Christ. Nous invoquons et supplions Ta bonté ô Ami du genre humain</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8754766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82792" name="Group 8"/>
          <p:cNvGraphicFramePr>
            <a:graphicFrameLocks noGrp="1"/>
          </p:cNvGraphicFramePr>
          <p:nvPr>
            <p:ph sz="half" idx="1"/>
          </p:nvPr>
        </p:nvGraphicFramePr>
        <p:xfrm>
          <a:off x="838200" y="1825625"/>
          <a:ext cx="5181600" cy="4114800"/>
        </p:xfrm>
        <a:graphic>
          <a:graphicData uri="http://schemas.openxmlformats.org/drawingml/2006/table">
            <a:tbl>
              <a:tblPr/>
              <a:tblGrid>
                <a:gridCol w="5181600">
                  <a:extLst>
                    <a:ext uri="{9D8B030D-6E8A-4147-A177-3AD203B41FA5}">
                      <a16:colId xmlns:a16="http://schemas.microsoft.com/office/drawing/2014/main" val="20000"/>
                    </a:ext>
                  </a:extLst>
                </a:gridCol>
              </a:tblGrid>
              <a:tr h="411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0" u="none" strike="noStrike" cap="none" normalizeH="0" baseline="0">
                        <a:ln>
                          <a:noFill/>
                        </a:ln>
                        <a:solidFill>
                          <a:schemeClr val="tx1"/>
                        </a:solidFill>
                        <a:effectLst/>
                        <a:latin typeface="Arial" charset="0"/>
                        <a:cs typeface="Arial" charset="0"/>
                      </a:endParaRPr>
                    </a:p>
                  </a:txBody>
                  <a:tcPr marL="124358" marR="124358"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4982847" name="Group 63"/>
          <p:cNvGraphicFramePr>
            <a:graphicFrameLocks noGrp="1"/>
          </p:cNvGraphicFramePr>
          <p:nvPr>
            <p:ph sz="half" idx="2"/>
          </p:nvPr>
        </p:nvGraphicFramePr>
        <p:xfrm>
          <a:off x="2" y="0"/>
          <a:ext cx="12191999" cy="6504432"/>
        </p:xfrm>
        <a:graphic>
          <a:graphicData uri="http://schemas.openxmlformats.org/drawingml/2006/table">
            <a:tbl>
              <a:tblPr/>
              <a:tblGrid>
                <a:gridCol w="4236935">
                  <a:extLst>
                    <a:ext uri="{9D8B030D-6E8A-4147-A177-3AD203B41FA5}">
                      <a16:colId xmlns:a16="http://schemas.microsoft.com/office/drawing/2014/main" val="944690134"/>
                    </a:ext>
                  </a:extLst>
                </a:gridCol>
                <a:gridCol w="4496340">
                  <a:extLst>
                    <a:ext uri="{9D8B030D-6E8A-4147-A177-3AD203B41FA5}">
                      <a16:colId xmlns:a16="http://schemas.microsoft.com/office/drawing/2014/main" val="20000"/>
                    </a:ext>
                  </a:extLst>
                </a:gridCol>
                <a:gridCol w="3458724">
                  <a:extLst>
                    <a:ext uri="{9D8B030D-6E8A-4147-A177-3AD203B41FA5}">
                      <a16:colId xmlns:a16="http://schemas.microsoft.com/office/drawing/2014/main" val="20001"/>
                    </a:ext>
                  </a:extLst>
                </a:gridCol>
              </a:tblGrid>
              <a:tr h="65044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err="1">
                          <a:ln>
                            <a:noFill/>
                          </a:ln>
                          <a:solidFill>
                            <a:schemeClr val="tx1"/>
                          </a:solidFill>
                          <a:effectLst/>
                          <a:latin typeface="Coptic1" pitchFamily="2" charset="0"/>
                          <a:cs typeface="Arial" charset="0"/>
                        </a:rPr>
                        <a:t>A~riv~meui</a:t>
                      </a:r>
                      <a:r>
                        <a:rPr kumimoji="0" lang="fr-CA" sz="3700" b="0" i="0" u="none" strike="noStrike" cap="none" normalizeH="0" baseline="0">
                          <a:ln>
                            <a:noFill/>
                          </a:ln>
                          <a:solidFill>
                            <a:schemeClr val="tx1"/>
                          </a:solidFill>
                          <a:effectLst/>
                          <a:latin typeface="Coptic1" pitchFamily="2" charset="0"/>
                          <a:cs typeface="Arial" charset="0"/>
                        </a:rPr>
                        <a:t>~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n~nenjinywou</a:t>
                      </a:r>
                      <a:r>
                        <a:rPr kumimoji="0" lang="fr-CA" sz="37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en-US" sz="3700" kern="1200" err="1">
                          <a:solidFill>
                            <a:schemeClr val="tx1"/>
                          </a:solidFill>
                          <a:effectLst/>
                          <a:latin typeface="Coptic1" pitchFamily="2" charset="0"/>
                          <a:ea typeface="+mn-ea"/>
                          <a:cs typeface="+mn-cs"/>
                        </a:rPr>
                        <a:t>Cmou</a:t>
                      </a:r>
                      <a:r>
                        <a:rPr lang="en-US" sz="3700" kern="1200">
                          <a:solidFill>
                            <a:schemeClr val="tx1"/>
                          </a:solidFill>
                          <a:effectLst/>
                          <a:latin typeface="Coptic1" pitchFamily="2" charset="0"/>
                          <a:ea typeface="+mn-ea"/>
                          <a:cs typeface="+mn-cs"/>
                        </a:rPr>
                        <a:t> </a:t>
                      </a:r>
                      <a:r>
                        <a:rPr lang="en-US" sz="3700" kern="1200" err="1">
                          <a:solidFill>
                            <a:schemeClr val="tx1"/>
                          </a:solidFill>
                          <a:effectLst/>
                          <a:latin typeface="Coptic1" pitchFamily="2" charset="0"/>
                          <a:ea typeface="+mn-ea"/>
                          <a:cs typeface="+mn-cs"/>
                        </a:rPr>
                        <a:t>e~rwou</a:t>
                      </a:r>
                      <a:r>
                        <a:rPr lang="en-US" sz="3700" kern="1200">
                          <a:solidFill>
                            <a:schemeClr val="tx1"/>
                          </a:solidFill>
                          <a:effectLst/>
                          <a:latin typeface="Coptic1" pitchFamily="2" charset="0"/>
                          <a:ea typeface="+mn-ea"/>
                          <a:cs typeface="+mn-cs"/>
                        </a:rPr>
                        <a:t>.</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en-US" sz="4300" b="0" i="0" u="none" strike="noStrike" kern="1200" cap="none" normalizeH="0" baseline="0">
                        <a:ln>
                          <a:noFill/>
                        </a:ln>
                        <a:solidFill>
                          <a:schemeClr val="tx1"/>
                        </a:solidFill>
                        <a:effectLst/>
                        <a:latin typeface="Coptic1" pitchFamily="2" charset="0"/>
                        <a:ea typeface="+mn-ea"/>
                        <a:cs typeface="+mn-cs"/>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300" b="0" i="0" u="none" strike="noStrike" cap="none" normalizeH="0" baseline="0" err="1">
                          <a:ln>
                            <a:noFill/>
                          </a:ln>
                          <a:solidFill>
                            <a:schemeClr val="tx1"/>
                          </a:solidFill>
                          <a:effectLst/>
                          <a:latin typeface="Coptic1" pitchFamily="2" charset="0"/>
                          <a:cs typeface="Arial" charset="0"/>
                        </a:rPr>
                        <a:t>Proceuxacye</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u~per</a:t>
                      </a:r>
                      <a:r>
                        <a:rPr kumimoji="0" lang="fr-CA" sz="3300" b="0" i="0" u="none" strike="noStrike" cap="none" normalizeH="0" baseline="0">
                          <a:ln>
                            <a:noFill/>
                          </a:ln>
                          <a:solidFill>
                            <a:schemeClr val="tx1"/>
                          </a:solidFill>
                          <a:effectLst/>
                          <a:latin typeface="Coptic1" pitchFamily="2" charset="0"/>
                          <a:cs typeface="Arial" charset="0"/>
                        </a:rPr>
                        <a:t> t/c </a:t>
                      </a:r>
                      <a:r>
                        <a:rPr kumimoji="0" lang="fr-CA" sz="3300" b="0" i="0" u="none" strike="noStrike" cap="none" normalizeH="0" baseline="0" err="1">
                          <a:ln>
                            <a:noFill/>
                          </a:ln>
                          <a:solidFill>
                            <a:schemeClr val="tx1"/>
                          </a:solidFill>
                          <a:effectLst/>
                          <a:latin typeface="Coptic1" pitchFamily="2" charset="0"/>
                          <a:cs typeface="Arial" charset="0"/>
                        </a:rPr>
                        <a:t>a~giac</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ekk~l</a:t>
                      </a:r>
                      <a:r>
                        <a:rPr kumimoji="0" lang="fr-CA" sz="3300" b="0" i="0" u="none" strike="noStrike" cap="none" normalizeH="0" baseline="0">
                          <a:ln>
                            <a:noFill/>
                          </a:ln>
                          <a:solidFill>
                            <a:schemeClr val="tx1"/>
                          </a:solidFill>
                          <a:effectLst/>
                          <a:latin typeface="Coptic1" pitchFamily="2" charset="0"/>
                          <a:cs typeface="Arial" charset="0"/>
                        </a:rPr>
                        <a:t>/</a:t>
                      </a:r>
                      <a:r>
                        <a:rPr kumimoji="0" lang="fr-CA" sz="3300" b="0" i="0" u="none" strike="noStrike" cap="none" normalizeH="0" baseline="0" err="1">
                          <a:ln>
                            <a:noFill/>
                          </a:ln>
                          <a:solidFill>
                            <a:schemeClr val="tx1"/>
                          </a:solidFill>
                          <a:effectLst/>
                          <a:latin typeface="Coptic1" pitchFamily="2" charset="0"/>
                          <a:cs typeface="Arial" charset="0"/>
                        </a:rPr>
                        <a:t>ciac</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taut</a:t>
                      </a:r>
                      <a:r>
                        <a:rPr kumimoji="0" lang="fr-CA" sz="3300" b="0" i="0" u="none" strike="noStrike" cap="none" normalizeH="0" baseline="0">
                          <a:ln>
                            <a:noFill/>
                          </a:ln>
                          <a:solidFill>
                            <a:schemeClr val="tx1"/>
                          </a:solidFill>
                          <a:effectLst/>
                          <a:latin typeface="Coptic1" pitchFamily="2" charset="0"/>
                          <a:cs typeface="Arial" charset="0"/>
                        </a:rPr>
                        <a:t>/c </a:t>
                      </a:r>
                      <a:r>
                        <a:rPr kumimoji="0" lang="fr-CA" sz="3300" b="0" i="0" u="none" strike="noStrike" cap="none" normalizeH="0" baseline="0" err="1">
                          <a:ln>
                            <a:noFill/>
                          </a:ln>
                          <a:solidFill>
                            <a:schemeClr val="tx1"/>
                          </a:solidFill>
                          <a:effectLst/>
                          <a:latin typeface="Coptic1" pitchFamily="2" charset="0"/>
                          <a:cs typeface="Arial" charset="0"/>
                        </a:rPr>
                        <a:t>ke</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twn</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cune~leucewn</a:t>
                      </a:r>
                      <a:r>
                        <a:rPr kumimoji="0" lang="fr-CA" sz="3300" b="0" i="0" u="none" strike="noStrike" cap="none" normalizeH="0" baseline="0">
                          <a:ln>
                            <a:noFill/>
                          </a:ln>
                          <a:solidFill>
                            <a:schemeClr val="tx1"/>
                          </a:solidFill>
                          <a:effectLst/>
                          <a:latin typeface="Coptic1" pitchFamily="2" charset="0"/>
                          <a:cs typeface="Arial" charset="0"/>
                        </a:rPr>
                        <a:t> /~</a:t>
                      </a:r>
                      <a:r>
                        <a:rPr kumimoji="0" lang="fr-CA" sz="3300" b="0" i="0" u="none" strike="noStrike" cap="none" normalizeH="0" baseline="0" err="1">
                          <a:ln>
                            <a:noFill/>
                          </a:ln>
                          <a:solidFill>
                            <a:schemeClr val="tx1"/>
                          </a:solidFill>
                          <a:effectLst/>
                          <a:latin typeface="Coptic1" pitchFamily="2" charset="0"/>
                          <a:cs typeface="Arial" charset="0"/>
                        </a:rPr>
                        <a:t>mwn</a:t>
                      </a:r>
                      <a:r>
                        <a:rPr kumimoji="0" lang="fr-CA" sz="33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CA"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err="1">
                          <a:ln>
                            <a:noFill/>
                          </a:ln>
                          <a:solidFill>
                            <a:schemeClr val="tx1"/>
                          </a:solidFill>
                          <a:effectLst/>
                          <a:latin typeface="Coptic1" pitchFamily="2" charset="0"/>
                          <a:cs typeface="Arial" charset="0"/>
                        </a:rPr>
                        <a:t>Kurie</a:t>
                      </a:r>
                      <a:r>
                        <a:rPr kumimoji="0" lang="fr-FR" sz="3200" b="0" i="0" u="none" strike="noStrike" cap="none" normalizeH="0" baseline="0">
                          <a:ln>
                            <a:noFill/>
                          </a:ln>
                          <a:solidFill>
                            <a:schemeClr val="tx1"/>
                          </a:solidFill>
                          <a:effectLst/>
                          <a:latin typeface="Coptic1" pitchFamily="2" charset="0"/>
                          <a:cs typeface="Arial" charset="0"/>
                        </a:rPr>
                        <a:t>~ </a:t>
                      </a:r>
                      <a:r>
                        <a:rPr kumimoji="0" lang="fr-FR" sz="3200" b="0" i="0" u="none" strike="noStrike" cap="none" normalizeH="0" baseline="0" err="1">
                          <a:ln>
                            <a:noFill/>
                          </a:ln>
                          <a:solidFill>
                            <a:schemeClr val="tx1"/>
                          </a:solidFill>
                          <a:effectLst/>
                          <a:latin typeface="Coptic1" pitchFamily="2" charset="0"/>
                          <a:cs typeface="Arial" charset="0"/>
                        </a:rPr>
                        <a:t>e~le</a:t>
                      </a:r>
                      <a:r>
                        <a:rPr kumimoji="0" lang="fr-FR" sz="3200" b="0" i="0" u="none" strike="noStrike" cap="none" normalizeH="0" baseline="0">
                          <a:ln>
                            <a:noFill/>
                          </a:ln>
                          <a:solidFill>
                            <a:schemeClr val="tx1"/>
                          </a:solidFill>
                          <a:effectLst/>
                          <a:latin typeface="Coptic1" pitchFamily="2" charset="0"/>
                          <a:cs typeface="Arial" charset="0"/>
                        </a:rPr>
                        <a:t>/~con.</a:t>
                      </a:r>
                      <a:endParaRPr kumimoji="0" lang="fr-CA" sz="35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600" kern="1200">
                          <a:solidFill>
                            <a:schemeClr val="tx1"/>
                          </a:solidFill>
                          <a:effectLst/>
                          <a:latin typeface="+mn-lt"/>
                          <a:ea typeface="+mn-ea"/>
                          <a:cs typeface="+mn-cs"/>
                        </a:rPr>
                        <a:t>Souviens-Toi Seigneur de nos assemblées   Bénis-les.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11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Priez pour cette sainte église et pour nos assemblées.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endParaRPr kumimoji="0" lang="en-US" sz="27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Pitié Seigneur.</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a:solidFill>
                            <a:schemeClr val="tx1"/>
                          </a:solidFill>
                          <a:effectLst/>
                          <a:latin typeface="+mn-lt"/>
                          <a:ea typeface="+mn-ea"/>
                          <a:cs typeface="+mn-cs"/>
                        </a:rPr>
                        <a:t>أذكر </a:t>
                      </a:r>
                      <a:r>
                        <a:rPr lang="ar-SA" sz="3700" kern="1200" err="1">
                          <a:solidFill>
                            <a:schemeClr val="tx1"/>
                          </a:solidFill>
                          <a:effectLst/>
                          <a:latin typeface="+mn-lt"/>
                          <a:ea typeface="+mn-ea"/>
                          <a:cs typeface="+mn-cs"/>
                        </a:rPr>
                        <a:t>يارب</a:t>
                      </a:r>
                      <a:r>
                        <a:rPr lang="ar-SA" sz="3700" kern="1200">
                          <a:solidFill>
                            <a:schemeClr val="tx1"/>
                          </a:solidFill>
                          <a:effectLst/>
                          <a:latin typeface="+mn-lt"/>
                          <a:ea typeface="+mn-ea"/>
                          <a:cs typeface="+mn-cs"/>
                        </a:rPr>
                        <a:t> اجتماعاتنا</a:t>
                      </a:r>
                      <a:r>
                        <a:rPr lang="fr-FR" sz="3700" kern="1200">
                          <a:solidFill>
                            <a:schemeClr val="tx1"/>
                          </a:solidFill>
                          <a:effectLst/>
                          <a:latin typeface="+mn-lt"/>
                          <a:ea typeface="+mn-ea"/>
                          <a:cs typeface="+mn-cs"/>
                        </a:rPr>
                        <a:t> </a:t>
                      </a:r>
                      <a:r>
                        <a:rPr lang="ar-SA" sz="3700" kern="1200">
                          <a:solidFill>
                            <a:schemeClr val="tx1"/>
                          </a:solidFill>
                          <a:effectLst/>
                          <a:latin typeface="+mn-lt"/>
                          <a:ea typeface="+mn-ea"/>
                          <a:cs typeface="+mn-cs"/>
                        </a:rPr>
                        <a:t>باركها.</a:t>
                      </a:r>
                      <a:endParaRPr lang="fr-FR" sz="3700" kern="1200">
                        <a:solidFill>
                          <a:schemeClr val="tx1"/>
                        </a:solidFill>
                        <a:effectLst/>
                        <a:latin typeface="+mn-lt"/>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kern="1200" cap="none" normalizeH="0" baseline="0">
                        <a:ln>
                          <a:noFill/>
                        </a:ln>
                        <a:solidFill>
                          <a:schemeClr val="tx1"/>
                        </a:solidFill>
                        <a:effectLst/>
                        <a:latin typeface="+mn-lt"/>
                        <a:ea typeface="+mn-ea"/>
                        <a:cs typeface="+mn-cs"/>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pitchFamily="34" charset="0"/>
                        </a:rPr>
                        <a:t>صلوا من أجل هذه الكنيسَة المقدسة واجتماعاتنا.</a:t>
                      </a:r>
                      <a:endParaRPr kumimoji="0" lang="ar-EG" sz="3700" b="0" i="0" u="none" strike="noStrike" cap="none" normalizeH="0" baseline="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pitchFamily="34" charset="0"/>
                        </a:rPr>
                        <a:t>يا ربُ ارحم.</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255543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68">
            <a:extLst>
              <a:ext uri="{FF2B5EF4-FFF2-40B4-BE49-F238E27FC236}">
                <a16:creationId xmlns:a16="http://schemas.microsoft.com/office/drawing/2014/main" id="{AC47BBF7-8A7D-4FB3-AFAB-B311D39D39E5}"/>
              </a:ext>
            </a:extLst>
          </p:cNvPr>
          <p:cNvGraphicFramePr>
            <a:graphicFrameLocks noGrp="1"/>
          </p:cNvGraphicFramePr>
          <p:nvPr>
            <p:ph type="tbl" idx="1"/>
          </p:nvPr>
        </p:nvGraphicFramePr>
        <p:xfrm>
          <a:off x="1" y="0"/>
          <a:ext cx="12192002" cy="6435344"/>
        </p:xfrm>
        <a:graphic>
          <a:graphicData uri="http://schemas.openxmlformats.org/drawingml/2006/table">
            <a:tbl>
              <a:tblPr/>
              <a:tblGrid>
                <a:gridCol w="4236936">
                  <a:extLst>
                    <a:ext uri="{9D8B030D-6E8A-4147-A177-3AD203B41FA5}">
                      <a16:colId xmlns:a16="http://schemas.microsoft.com/office/drawing/2014/main" val="3677694730"/>
                    </a:ext>
                  </a:extLst>
                </a:gridCol>
                <a:gridCol w="4565515">
                  <a:extLst>
                    <a:ext uri="{9D8B030D-6E8A-4147-A177-3AD203B41FA5}">
                      <a16:colId xmlns:a16="http://schemas.microsoft.com/office/drawing/2014/main" val="20000"/>
                    </a:ext>
                  </a:extLst>
                </a:gridCol>
                <a:gridCol w="3389551">
                  <a:extLst>
                    <a:ext uri="{9D8B030D-6E8A-4147-A177-3AD203B41FA5}">
                      <a16:colId xmlns:a16="http://schemas.microsoft.com/office/drawing/2014/main" val="20001"/>
                    </a:ext>
                  </a:extLst>
                </a:gridCol>
              </a:tblGrid>
              <a:tr h="643534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M/</a:t>
                      </a:r>
                      <a:r>
                        <a:rPr kumimoji="0" lang="en-US" sz="3700" b="0" i="0" u="none" strike="noStrike" cap="none" normalizeH="0" baseline="0" err="1">
                          <a:ln>
                            <a:noFill/>
                          </a:ln>
                          <a:solidFill>
                            <a:schemeClr val="tx1"/>
                          </a:solidFill>
                          <a:effectLst/>
                          <a:latin typeface="Coptic1" pitchFamily="2" charset="0"/>
                          <a:cs typeface="Arial" charset="0"/>
                        </a:rPr>
                        <a:t>ic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eyrouswpi</a:t>
                      </a:r>
                      <a:r>
                        <a:rPr kumimoji="0" lang="en-US" sz="3700" b="0" i="0" u="none" strike="noStrike" cap="none" normalizeH="0" baseline="0">
                          <a:ln>
                            <a:noFill/>
                          </a:ln>
                          <a:solidFill>
                            <a:schemeClr val="tx1"/>
                          </a:solidFill>
                          <a:effectLst/>
                          <a:latin typeface="Coptic1" pitchFamily="2" charset="0"/>
                          <a:cs typeface="Arial" charset="0"/>
                        </a:rPr>
                        <a:t> nan </a:t>
                      </a:r>
                      <a:r>
                        <a:rPr kumimoji="0" lang="en-US" sz="3700" b="0" i="0" u="none" strike="noStrike" cap="none" normalizeH="0" baseline="0" err="1">
                          <a:ln>
                            <a:noFill/>
                          </a:ln>
                          <a:solidFill>
                            <a:schemeClr val="tx1"/>
                          </a:solidFill>
                          <a:effectLst/>
                          <a:latin typeface="Coptic1" pitchFamily="2" charset="0"/>
                          <a:cs typeface="Arial" charset="0"/>
                        </a:rPr>
                        <a:t>n~aterkwlin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n~attahno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eyrenaitou</a:t>
                      </a:r>
                      <a:r>
                        <a:rPr kumimoji="0" lang="en-US" sz="3700" b="0" i="0" u="none" strike="noStrike" cap="none" normalizeH="0" baseline="0">
                          <a:ln>
                            <a:noFill/>
                          </a:ln>
                          <a:solidFill>
                            <a:schemeClr val="tx1"/>
                          </a:solidFill>
                          <a:effectLst/>
                          <a:latin typeface="Coptic1" pitchFamily="2" charset="0"/>
                          <a:cs typeface="Arial" charset="0"/>
                        </a:rPr>
                        <a:t> kata </a:t>
                      </a:r>
                      <a:r>
                        <a:rPr kumimoji="0" lang="en-US" sz="3700" b="0" i="0" u="none" strike="noStrike" cap="none" normalizeH="0" baseline="0" err="1">
                          <a:ln>
                            <a:noFill/>
                          </a:ln>
                          <a:solidFill>
                            <a:schemeClr val="tx1"/>
                          </a:solidFill>
                          <a:effectLst/>
                          <a:latin typeface="Coptic1" pitchFamily="2" charset="0"/>
                          <a:cs typeface="Arial" charset="0"/>
                        </a:rPr>
                        <a:t>pekouws</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eyouab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m~makarion</a:t>
                      </a:r>
                      <a:r>
                        <a:rPr kumimoji="0" lang="en-US" sz="3700" b="0" i="0" u="none" strike="noStrike" cap="none" normalizeH="0" baseline="0">
                          <a:ln>
                            <a:noFill/>
                          </a:ln>
                          <a:solidFill>
                            <a:schemeClr val="tx1"/>
                          </a:solidFill>
                          <a:effectLst/>
                          <a:latin typeface="Coptic1" pitchFamily="2" charset="0"/>
                          <a:cs typeface="Arial" charset="0"/>
                        </a:rPr>
                        <a:t>. Han/~</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n~toubo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n~c~mou</a:t>
                      </a:r>
                      <a:r>
                        <a:rPr kumimoji="0" lang="en-US" sz="3700" b="0" i="0" u="none" strike="noStrike" cap="none" normalizeH="0" baseline="0">
                          <a:ln>
                            <a:noFill/>
                          </a:ln>
                          <a:solidFill>
                            <a:schemeClr val="tx1"/>
                          </a:solidFill>
                          <a:effectLst/>
                          <a:latin typeface="Coptic1" pitchFamily="2"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00"/>
                          </a:solidFill>
                          <a:effectLst/>
                          <a:latin typeface="Arial" charset="0"/>
                          <a:cs typeface="Arial" charset="0"/>
                        </a:rPr>
                        <a:t>Prêtre:</a:t>
                      </a:r>
                      <a:endParaRPr kumimoji="0" lang="en-CA" sz="28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lang="fr-FR" sz="3500" kern="1200">
                          <a:solidFill>
                            <a:schemeClr val="tx1"/>
                          </a:solidFill>
                          <a:effectLst/>
                          <a:latin typeface="+mn-lt"/>
                          <a:ea typeface="+mn-ea"/>
                          <a:cs typeface="+mn-cs"/>
                        </a:rPr>
                        <a:t>Fais qu’elle soit pour nous sans encombre ni obstacle afin que nous agissions selon Ta sainte et bienheureuse volonté des maisons de prière, des maisons de pureté, des maisons de bénédiction. </a:t>
                      </a:r>
                      <a:endParaRPr kumimoji="0" lang="en-US" sz="35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800" b="0" i="0" u="sng" strike="noStrike" cap="none" normalizeH="0" baseline="0">
                          <a:ln>
                            <a:noFill/>
                          </a:ln>
                          <a:solidFill>
                            <a:srgbClr val="FF9900"/>
                          </a:solidFill>
                          <a:effectLst/>
                          <a:latin typeface="Arial" charset="0"/>
                          <a:cs typeface="Arial" charset="0"/>
                        </a:rPr>
                        <a:t>الكاهن:</a:t>
                      </a: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pitchFamily="34" charset="0"/>
                        </a:rPr>
                        <a:t>اجعلها أن تكون لنا بغير مانع </a:t>
                      </a:r>
                      <a:r>
                        <a:rPr kumimoji="0" lang="ar-SA" sz="4300" b="0" i="0" u="none" strike="noStrike" cap="none" normalizeH="0" baseline="0" err="1">
                          <a:ln>
                            <a:noFill/>
                          </a:ln>
                          <a:solidFill>
                            <a:schemeClr val="tx1"/>
                          </a:solidFill>
                          <a:effectLst/>
                          <a:latin typeface="Arial" charset="0"/>
                          <a:cs typeface="Arial" pitchFamily="34" charset="0"/>
                        </a:rPr>
                        <a:t>ولاعائق</a:t>
                      </a:r>
                      <a:r>
                        <a:rPr kumimoji="0" lang="ar-SA" sz="4300" b="0" i="0" u="none" strike="noStrike" cap="none" normalizeH="0" baseline="0">
                          <a:ln>
                            <a:noFill/>
                          </a:ln>
                          <a:solidFill>
                            <a:schemeClr val="tx1"/>
                          </a:solidFill>
                          <a:effectLst/>
                          <a:latin typeface="Arial" charset="0"/>
                          <a:cs typeface="Arial" pitchFamily="34" charset="0"/>
                        </a:rPr>
                        <a:t> لنصنعها كمشيئتك المقدسة</a:t>
                      </a:r>
                      <a:r>
                        <a:rPr kumimoji="0" lang="fr-FR" sz="4300" b="0" i="0" u="none" strike="noStrike" cap="none" normalizeH="0" baseline="0">
                          <a:ln>
                            <a:noFill/>
                          </a:ln>
                          <a:solidFill>
                            <a:schemeClr val="tx1"/>
                          </a:solidFill>
                          <a:effectLst/>
                          <a:latin typeface="Arial" charset="0"/>
                          <a:cs typeface="Arial" pitchFamily="34" charset="0"/>
                        </a:rPr>
                        <a:t> </a:t>
                      </a:r>
                      <a:r>
                        <a:rPr kumimoji="0" lang="ar-SA" sz="4300" b="0" i="0" u="none" strike="noStrike" cap="none" normalizeH="0" baseline="0">
                          <a:ln>
                            <a:noFill/>
                          </a:ln>
                          <a:solidFill>
                            <a:schemeClr val="tx1"/>
                          </a:solidFill>
                          <a:effectLst/>
                          <a:latin typeface="Arial" charset="0"/>
                          <a:cs typeface="Arial" pitchFamily="34" charset="0"/>
                        </a:rPr>
                        <a:t>الطوباوية</a:t>
                      </a:r>
                      <a:r>
                        <a:rPr kumimoji="0" lang="fr-FR" sz="4300" b="0" i="0" u="none" strike="noStrike" cap="none" normalizeH="0" baseline="0">
                          <a:ln>
                            <a:noFill/>
                          </a:ln>
                          <a:solidFill>
                            <a:schemeClr val="tx1"/>
                          </a:solidFill>
                          <a:effectLst/>
                          <a:latin typeface="Arial" charset="0"/>
                          <a:cs typeface="Arial" pitchFamily="34" charset="0"/>
                        </a:rPr>
                        <a:t> </a:t>
                      </a:r>
                      <a:r>
                        <a:rPr kumimoji="0" lang="ar-EG" sz="4300" b="0" i="0" u="none" strike="noStrike" cap="none" normalizeH="0" baseline="0">
                          <a:ln>
                            <a:noFill/>
                          </a:ln>
                          <a:solidFill>
                            <a:schemeClr val="tx1"/>
                          </a:solidFill>
                          <a:effectLst/>
                          <a:latin typeface="Arial" charset="0"/>
                          <a:cs typeface="Arial" pitchFamily="34" charset="0"/>
                        </a:rPr>
                        <a:t>بيوت صلاة بيوت طهارة بيوت بركة، </a:t>
                      </a:r>
                      <a:r>
                        <a:rPr kumimoji="0" lang="ar-SA" sz="4300" b="0" i="0" u="none" strike="noStrike" cap="none" normalizeH="0" baseline="0">
                          <a:ln>
                            <a:noFill/>
                          </a:ln>
                          <a:solidFill>
                            <a:schemeClr val="tx1"/>
                          </a:solidFill>
                          <a:effectLst/>
                          <a:latin typeface="Arial" charset="0"/>
                          <a:cs typeface="Arial" pitchFamily="34" charset="0"/>
                        </a:rPr>
                        <a:t> </a:t>
                      </a:r>
                      <a:endParaRPr kumimoji="0" lang="en-CA" sz="43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21266894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F9CAEAA-1FF8-4D85-92AD-2090BE32915A}"/>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Ari,arizecye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m~mwou</a:t>
                      </a:r>
                      <a:r>
                        <a:rPr kumimoji="0" lang="fr-CA" sz="3700" b="0" i="0" u="none" strike="noStrike" cap="none" normalizeH="0" baseline="0">
                          <a:ln>
                            <a:noFill/>
                          </a:ln>
                          <a:solidFill>
                            <a:schemeClr val="tx1"/>
                          </a:solidFill>
                          <a:effectLst/>
                          <a:latin typeface="Coptic1" pitchFamily="2" charset="0"/>
                          <a:cs typeface="Arial" charset="0"/>
                        </a:rPr>
                        <a:t> nan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nem </a:t>
                      </a:r>
                      <a:r>
                        <a:rPr kumimoji="0" lang="fr-CA" sz="3700" b="0" i="0" u="none" strike="noStrike" cap="none" normalizeH="0" baseline="0" err="1">
                          <a:ln>
                            <a:noFill/>
                          </a:ln>
                          <a:solidFill>
                            <a:schemeClr val="tx1"/>
                          </a:solidFill>
                          <a:effectLst/>
                          <a:latin typeface="Coptic1" pitchFamily="2" charset="0"/>
                          <a:cs typeface="Arial" charset="0"/>
                        </a:rPr>
                        <a:t>neke~biaik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eyn</a:t>
                      </a:r>
                      <a:r>
                        <a:rPr kumimoji="0" lang="fr-CA" sz="3700" b="0" i="0" u="none" strike="noStrike" cap="none" normalizeH="0" baseline="0">
                          <a:ln>
                            <a:noFill/>
                          </a:ln>
                          <a:solidFill>
                            <a:schemeClr val="tx1"/>
                          </a:solidFill>
                          <a:effectLst/>
                          <a:latin typeface="Coptic1" pitchFamily="2" charset="0"/>
                          <a:cs typeface="Arial" charset="0"/>
                        </a:rPr>
                        <a:t>/ou </a:t>
                      </a:r>
                      <a:r>
                        <a:rPr kumimoji="0" lang="fr-CA" sz="3700" b="0" i="0" u="none" strike="noStrike" cap="none" normalizeH="0" baseline="0" err="1">
                          <a:ln>
                            <a:noFill/>
                          </a:ln>
                          <a:solidFill>
                            <a:schemeClr val="tx1"/>
                          </a:solidFill>
                          <a:effectLst/>
                          <a:latin typeface="Coptic1" pitchFamily="2" charset="0"/>
                          <a:cs typeface="Arial" charset="0"/>
                        </a:rPr>
                        <a:t>menencwn</a:t>
                      </a:r>
                      <a:r>
                        <a:rPr kumimoji="0" lang="fr-CA" sz="3700" b="0" i="0" u="none" strike="noStrike" cap="none" normalizeH="0" baseline="0">
                          <a:ln>
                            <a:noFill/>
                          </a:ln>
                          <a:solidFill>
                            <a:schemeClr val="tx1"/>
                          </a:solidFill>
                          <a:effectLst/>
                          <a:latin typeface="Coptic1" pitchFamily="2" charset="0"/>
                          <a:cs typeface="Arial" charset="0"/>
                        </a:rPr>
                        <a:t> sa </a:t>
                      </a:r>
                      <a:r>
                        <a:rPr kumimoji="0" lang="fr-CA" sz="3700" b="0" i="0" u="none" strike="noStrike" cap="none" normalizeH="0" baseline="0" err="1">
                          <a:ln>
                            <a:noFill/>
                          </a:ln>
                          <a:solidFill>
                            <a:schemeClr val="tx1"/>
                          </a:solidFill>
                          <a:effectLst/>
                          <a:latin typeface="Coptic1" pitchFamily="2" charset="0"/>
                          <a:cs typeface="Arial" charset="0"/>
                        </a:rPr>
                        <a:t>e~neh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metsamse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i~dwlon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qen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oujwk</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fojc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e~bolqen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pikocmoc</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Accorde-les nous Seigneur et fais-en jouir Tes serviteurs qui nous succéderont jusqu’à la fin des temps. Déracine totalement du monde le culte des idoles.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أنعم بها علينا </a:t>
                      </a:r>
                      <a:r>
                        <a:rPr kumimoji="0" lang="ar-EG" sz="4300" b="0" i="0" u="none" strike="noStrike" cap="none" normalizeH="0" baseline="0" err="1">
                          <a:ln>
                            <a:noFill/>
                          </a:ln>
                          <a:solidFill>
                            <a:schemeClr val="tx1"/>
                          </a:solidFill>
                          <a:effectLst/>
                          <a:latin typeface="Arial" charset="0"/>
                          <a:cs typeface="Arial" charset="0"/>
                        </a:rPr>
                        <a:t>يارب</a:t>
                      </a:r>
                      <a:r>
                        <a:rPr kumimoji="0" lang="ar-EG" sz="4300" b="0" i="0" u="none" strike="noStrike" cap="none" normalizeH="0" baseline="0">
                          <a:ln>
                            <a:noFill/>
                          </a:ln>
                          <a:solidFill>
                            <a:schemeClr val="tx1"/>
                          </a:solidFill>
                          <a:effectLst/>
                          <a:latin typeface="Arial" charset="0"/>
                          <a:cs typeface="Arial" charset="0"/>
                        </a:rPr>
                        <a:t> وعلى عبيدك الآتين بعدنا الى الأبد عبادة الأوثان بالكمال اقلعها من العالم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63580215"/>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9B3A5B23-3925-483B-91C1-7CFF510FB08B}"/>
              </a:ext>
            </a:extLst>
          </p:cNvPr>
          <p:cNvGraphicFramePr>
            <a:graphicFrameLocks/>
          </p:cNvGraphicFramePr>
          <p:nvPr/>
        </p:nvGraphicFramePr>
        <p:xfrm>
          <a:off x="2" y="0"/>
          <a:ext cx="12191999" cy="6675120"/>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66751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err="1">
                          <a:ln>
                            <a:noFill/>
                          </a:ln>
                          <a:solidFill>
                            <a:schemeClr val="tx1"/>
                          </a:solidFill>
                          <a:effectLst/>
                          <a:latin typeface="Coptic1" pitchFamily="2" charset="0"/>
                          <a:cs typeface="Arial" charset="0"/>
                        </a:rPr>
                        <a:t>Pcatanac</a:t>
                      </a:r>
                      <a:r>
                        <a:rPr kumimoji="0" lang="fr-CA" sz="3600" b="0" i="0" u="none" strike="noStrike" cap="none" normalizeH="0" baseline="0">
                          <a:ln>
                            <a:noFill/>
                          </a:ln>
                          <a:solidFill>
                            <a:schemeClr val="tx1"/>
                          </a:solidFill>
                          <a:effectLst/>
                          <a:latin typeface="Coptic1" pitchFamily="2" charset="0"/>
                          <a:cs typeface="Arial" charset="0"/>
                        </a:rPr>
                        <a:t> nem </a:t>
                      </a:r>
                      <a:r>
                        <a:rPr kumimoji="0" lang="fr-CA" sz="3600" b="0" i="0" u="none" strike="noStrike" cap="none" normalizeH="0" baseline="0" err="1">
                          <a:ln>
                            <a:noFill/>
                          </a:ln>
                          <a:solidFill>
                            <a:schemeClr val="tx1"/>
                          </a:solidFill>
                          <a:effectLst/>
                          <a:latin typeface="Coptic1" pitchFamily="2" charset="0"/>
                          <a:cs typeface="Arial" charset="0"/>
                        </a:rPr>
                        <a:t>jom</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niben</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ethwou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n~taf</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qemqwmou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ouoh</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mayebiw~ou</a:t>
                      </a:r>
                      <a:r>
                        <a:rPr kumimoji="0" lang="fr-CA" sz="3600" b="0" i="0" u="none" strike="noStrike" cap="none" normalizeH="0" baseline="0">
                          <a:ln>
                            <a:noFill/>
                          </a:ln>
                          <a:solidFill>
                            <a:schemeClr val="tx1"/>
                          </a:solidFill>
                          <a:effectLst/>
                          <a:latin typeface="Coptic1" pitchFamily="2" charset="0"/>
                          <a:cs typeface="Arial" charset="0"/>
                        </a:rPr>
                        <a:t> </a:t>
                      </a:r>
                      <a:r>
                        <a:rPr kumimoji="0" lang="fr-CA" sz="3600" b="0" i="0" u="none" strike="noStrike" cap="none" normalizeH="0" baseline="0" err="1">
                          <a:ln>
                            <a:noFill/>
                          </a:ln>
                          <a:solidFill>
                            <a:schemeClr val="tx1"/>
                          </a:solidFill>
                          <a:effectLst/>
                          <a:latin typeface="Coptic1" pitchFamily="2" charset="0"/>
                          <a:cs typeface="Arial" charset="0"/>
                        </a:rPr>
                        <a:t>capec</a:t>
                      </a:r>
                      <a:r>
                        <a:rPr kumimoji="0" lang="fr-CA" sz="3600" b="0" i="0" u="none" strike="noStrike" cap="none" normalizeH="0" baseline="0">
                          <a:ln>
                            <a:noFill/>
                          </a:ln>
                          <a:solidFill>
                            <a:schemeClr val="tx1"/>
                          </a:solidFill>
                          <a:effectLst/>
                          <a:latin typeface="Coptic1" pitchFamily="2" charset="0"/>
                          <a:cs typeface="Arial" charset="0"/>
                        </a:rPr>
                        <a:t>/t </a:t>
                      </a:r>
                      <a:r>
                        <a:rPr lang="fr-FR" sz="3600" kern="1200" err="1">
                          <a:solidFill>
                            <a:schemeClr val="tx1"/>
                          </a:solidFill>
                          <a:effectLst/>
                          <a:latin typeface="Coptic1" pitchFamily="2" charset="0"/>
                          <a:ea typeface="+mn-ea"/>
                          <a:cs typeface="+mn-cs"/>
                        </a:rPr>
                        <a:t>n~nen</a:t>
                      </a:r>
                      <a:r>
                        <a:rPr lang="fr-FR" sz="3600" kern="1200">
                          <a:solidFill>
                            <a:schemeClr val="tx1"/>
                          </a:solidFill>
                          <a:effectLst/>
                          <a:latin typeface="Coptic1" pitchFamily="2" charset="0"/>
                          <a:ea typeface="+mn-ea"/>
                          <a:cs typeface="+mn-cs"/>
                        </a:rPr>
                        <a:t>[</a:t>
                      </a:r>
                      <a:r>
                        <a:rPr lang="fr-FR" sz="3600" kern="1200" err="1">
                          <a:solidFill>
                            <a:schemeClr val="tx1"/>
                          </a:solidFill>
                          <a:effectLst/>
                          <a:latin typeface="Coptic1" pitchFamily="2" charset="0"/>
                          <a:ea typeface="+mn-ea"/>
                          <a:cs typeface="+mn-cs"/>
                        </a:rPr>
                        <a:t>alauj</a:t>
                      </a:r>
                      <a:r>
                        <a:rPr lang="fr-FR" sz="3600" kern="1200">
                          <a:solidFill>
                            <a:schemeClr val="tx1"/>
                          </a:solidFill>
                          <a:effectLst/>
                          <a:latin typeface="Coptic1" pitchFamily="2" charset="0"/>
                          <a:ea typeface="+mn-ea"/>
                          <a:cs typeface="+mn-cs"/>
                        </a:rPr>
                        <a:t> n~,</a:t>
                      </a:r>
                      <a:r>
                        <a:rPr lang="fr-FR" sz="3600" kern="1200" err="1">
                          <a:solidFill>
                            <a:schemeClr val="tx1"/>
                          </a:solidFill>
                          <a:effectLst/>
                          <a:latin typeface="Coptic1" pitchFamily="2" charset="0"/>
                          <a:ea typeface="+mn-ea"/>
                          <a:cs typeface="+mn-cs"/>
                        </a:rPr>
                        <a:t>wlem</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Nic~kandalon</a:t>
                      </a:r>
                      <a:r>
                        <a:rPr lang="fr-FR" sz="3600" kern="1200">
                          <a:solidFill>
                            <a:schemeClr val="tx1"/>
                          </a:solidFill>
                          <a:effectLst/>
                          <a:latin typeface="Coptic1" pitchFamily="2" charset="0"/>
                          <a:ea typeface="+mn-ea"/>
                          <a:cs typeface="+mn-cs"/>
                        </a:rPr>
                        <a:t> nem n/</a:t>
                      </a:r>
                      <a:r>
                        <a:rPr lang="fr-FR" sz="3600" kern="1200" err="1">
                          <a:solidFill>
                            <a:schemeClr val="tx1"/>
                          </a:solidFill>
                          <a:effectLst/>
                          <a:latin typeface="Coptic1" pitchFamily="2" charset="0"/>
                          <a:ea typeface="+mn-ea"/>
                          <a:cs typeface="+mn-cs"/>
                        </a:rPr>
                        <a:t>eti~ri</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m~mwou</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korfou</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marouk</a:t>
                      </a:r>
                      <a:r>
                        <a:rPr lang="fr-FR" sz="3600" kern="1200">
                          <a:solidFill>
                            <a:schemeClr val="tx1"/>
                          </a:solidFill>
                          <a:effectLst/>
                          <a:latin typeface="Coptic1" pitchFamily="2" charset="0"/>
                          <a:ea typeface="+mn-ea"/>
                          <a:cs typeface="+mn-cs"/>
                        </a:rPr>
                        <a:t>/n </a:t>
                      </a:r>
                      <a:r>
                        <a:rPr lang="fr-FR" sz="3600" kern="1200" err="1">
                          <a:solidFill>
                            <a:schemeClr val="tx1"/>
                          </a:solidFill>
                          <a:effectLst/>
                          <a:latin typeface="Coptic1" pitchFamily="2" charset="0"/>
                          <a:ea typeface="+mn-ea"/>
                          <a:cs typeface="+mn-cs"/>
                        </a:rPr>
                        <a:t>n~je</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nivwrj</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m~p~tako</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n~te</a:t>
                      </a:r>
                      <a:r>
                        <a:rPr lang="fr-FR" sz="3600" kern="1200">
                          <a:solidFill>
                            <a:schemeClr val="tx1"/>
                          </a:solidFill>
                          <a:effectLst/>
                          <a:latin typeface="Coptic1" pitchFamily="2" charset="0"/>
                          <a:ea typeface="+mn-ea"/>
                          <a:cs typeface="+mn-cs"/>
                        </a:rPr>
                        <a:t> </a:t>
                      </a:r>
                      <a:r>
                        <a:rPr lang="fr-FR" sz="3600" kern="1200" err="1">
                          <a:solidFill>
                            <a:schemeClr val="tx1"/>
                          </a:solidFill>
                          <a:effectLst/>
                          <a:latin typeface="Coptic1" pitchFamily="2" charset="0"/>
                          <a:ea typeface="+mn-ea"/>
                          <a:cs typeface="+mn-cs"/>
                        </a:rPr>
                        <a:t>niherecic</a:t>
                      </a:r>
                      <a:r>
                        <a:rPr lang="fr-FR" sz="3600" kern="1200">
                          <a:solidFill>
                            <a:schemeClr val="tx1"/>
                          </a:solidFill>
                          <a:effectLst/>
                          <a:latin typeface="Coptic1" pitchFamily="2" charset="0"/>
                          <a:ea typeface="+mn-ea"/>
                          <a:cs typeface="+mn-cs"/>
                        </a:rPr>
                        <a:t>.</a:t>
                      </a:r>
                      <a:endParaRPr kumimoji="0" lang="fr-CA" sz="36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Ecrase et humilie rapidement le démon et toutes ses forces pernicieuses. </a:t>
                      </a:r>
                      <a:r>
                        <a:rPr lang="fr-FR" sz="3700" kern="1200">
                          <a:solidFill>
                            <a:schemeClr val="tx1"/>
                          </a:solidFill>
                          <a:effectLst/>
                          <a:latin typeface="+mn-lt"/>
                          <a:ea typeface="+mn-ea"/>
                          <a:cs typeface="+mn-cs"/>
                        </a:rPr>
                        <a:t>Ecarte les doutes et ceux qui les suscitent et que cessent les divisions dues aux hérésies.</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الشيطان وكل قواته الشريرة اسحقهم وأذلهم تحت أقدامنا سريعا </a:t>
                      </a:r>
                      <a:r>
                        <a:rPr lang="ar-SA" sz="4300" kern="1200">
                          <a:solidFill>
                            <a:schemeClr val="tx1"/>
                          </a:solidFill>
                          <a:effectLst/>
                          <a:latin typeface="+mn-lt"/>
                          <a:ea typeface="+mn-ea"/>
                          <a:cs typeface="+mn-cs"/>
                        </a:rPr>
                        <a:t>الشكوك وفاعليها ابطلهم ولينقض </a:t>
                      </a:r>
                      <a:r>
                        <a:rPr lang="ar-SA" sz="4300" kern="1200" err="1">
                          <a:solidFill>
                            <a:schemeClr val="tx1"/>
                          </a:solidFill>
                          <a:effectLst/>
                          <a:latin typeface="+mn-lt"/>
                          <a:ea typeface="+mn-ea"/>
                          <a:cs typeface="+mn-cs"/>
                        </a:rPr>
                        <a:t>أفتراق</a:t>
                      </a:r>
                      <a:r>
                        <a:rPr lang="ar-SA" sz="4300" kern="1200">
                          <a:solidFill>
                            <a:schemeClr val="tx1"/>
                          </a:solidFill>
                          <a:effectLst/>
                          <a:latin typeface="+mn-lt"/>
                          <a:ea typeface="+mn-ea"/>
                          <a:cs typeface="+mn-cs"/>
                        </a:rPr>
                        <a:t> فساد البدع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298533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2" y="181581"/>
          <a:ext cx="12191999" cy="5914419"/>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591441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Nijaji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tekekk~l</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cia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eyouab</a:t>
                      </a:r>
                      <a:r>
                        <a:rPr kumimoji="0" lang="fr-CA" sz="3700" b="0" i="0" u="none" strike="noStrike" cap="none" normalizeH="0" baseline="0">
                          <a:ln>
                            <a:noFill/>
                          </a:ln>
                          <a:solidFill>
                            <a:schemeClr val="tx1"/>
                          </a:solidFill>
                          <a:effectLst/>
                          <a:latin typeface="Coptic1" pitchFamily="2" charset="0"/>
                          <a:cs typeface="Arial" charset="0"/>
                        </a:rPr>
                        <a:t> P[</a:t>
                      </a:r>
                      <a:r>
                        <a:rPr kumimoji="0" lang="fr-CA" sz="3700" b="0" i="0" u="none" strike="noStrike" cap="none" normalizeH="0" baseline="0" err="1">
                          <a:ln>
                            <a:noFill/>
                          </a:ln>
                          <a:solidFill>
                            <a:schemeClr val="tx1"/>
                          </a:solidFill>
                          <a:effectLst/>
                          <a:latin typeface="Coptic1" pitchFamily="2" charset="0"/>
                          <a:cs typeface="Arial" charset="0"/>
                        </a:rPr>
                        <a:t>oic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m~v~r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n~c</a:t>
                      </a:r>
                      <a:r>
                        <a:rPr kumimoji="0" lang="fr-CA" sz="3700" b="0" i="0" u="none" strike="noStrike" cap="none" normalizeH="0" baseline="0">
                          <a:ln>
                            <a:noFill/>
                          </a:ln>
                          <a:solidFill>
                            <a:schemeClr val="tx1"/>
                          </a:solidFill>
                          <a:effectLst/>
                          <a:latin typeface="Coptic1" pitchFamily="2" charset="0"/>
                          <a:cs typeface="Arial" charset="0"/>
                        </a:rPr>
                        <a:t>/ou </a:t>
                      </a:r>
                      <a:r>
                        <a:rPr kumimoji="0" lang="fr-CA" sz="3700" b="0" i="0" u="none" strike="noStrike" cap="none" normalizeH="0" baseline="0" err="1">
                          <a:ln>
                            <a:noFill/>
                          </a:ln>
                          <a:solidFill>
                            <a:schemeClr val="tx1"/>
                          </a:solidFill>
                          <a:effectLst/>
                          <a:latin typeface="Coptic1" pitchFamily="2" charset="0"/>
                          <a:cs typeface="Arial" charset="0"/>
                        </a:rPr>
                        <a:t>niben</a:t>
                      </a:r>
                      <a:r>
                        <a:rPr kumimoji="0" lang="fr-CA" sz="3700" b="0" i="0" u="none" strike="noStrike" cap="none" normalizeH="0" baseline="0">
                          <a:ln>
                            <a:noFill/>
                          </a:ln>
                          <a:solidFill>
                            <a:schemeClr val="tx1"/>
                          </a:solidFill>
                          <a:effectLst/>
                          <a:latin typeface="Coptic1" pitchFamily="2" charset="0"/>
                          <a:cs typeface="Arial" charset="0"/>
                        </a:rPr>
                        <a:t> nem ]</a:t>
                      </a:r>
                      <a:r>
                        <a:rPr kumimoji="0" lang="fr-CA" sz="3700" b="0" i="0" u="none" strike="noStrike" cap="none" normalizeH="0" baseline="0" err="1">
                          <a:ln>
                            <a:noFill/>
                          </a:ln>
                          <a:solidFill>
                            <a:schemeClr val="tx1"/>
                          </a:solidFill>
                          <a:effectLst/>
                          <a:latin typeface="Coptic1" pitchFamily="2" charset="0"/>
                          <a:cs typeface="Arial" charset="0"/>
                        </a:rPr>
                        <a:t>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mayebiw~ou</a:t>
                      </a:r>
                      <a:r>
                        <a:rPr kumimoji="0" lang="fr-CA" sz="3700" b="0" i="0" u="none" strike="noStrike" cap="none" normalizeH="0" baseline="0">
                          <a:ln>
                            <a:noFill/>
                          </a:ln>
                          <a:solidFill>
                            <a:schemeClr val="tx1"/>
                          </a:solidFill>
                          <a:effectLst/>
                          <a:latin typeface="Coptic1" pitchFamily="2" charset="0"/>
                          <a:cs typeface="Arial" charset="0"/>
                        </a:rPr>
                        <a:t>. </a:t>
                      </a:r>
                      <a:r>
                        <a:rPr lang="fr-FR" sz="3700" kern="1200" err="1">
                          <a:solidFill>
                            <a:schemeClr val="tx1"/>
                          </a:solidFill>
                          <a:effectLst/>
                          <a:latin typeface="Coptic1" pitchFamily="2" charset="0"/>
                          <a:ea typeface="+mn-ea"/>
                          <a:cs typeface="+mn-cs"/>
                        </a:rPr>
                        <a:t>Bwl</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n~toumet</a:t>
                      </a:r>
                      <a:r>
                        <a:rPr lang="fr-FR" sz="3700" kern="1200">
                          <a:solidFill>
                            <a:schemeClr val="tx1"/>
                          </a:solidFill>
                          <a:effectLst/>
                          <a:latin typeface="Coptic1" pitchFamily="2" charset="0"/>
                          <a:ea typeface="+mn-ea"/>
                          <a:cs typeface="+mn-cs"/>
                        </a:rPr>
                        <a:t>[</a:t>
                      </a:r>
                      <a:r>
                        <a:rPr lang="fr-FR" sz="3700" kern="1200" err="1">
                          <a:solidFill>
                            <a:schemeClr val="tx1"/>
                          </a:solidFill>
                          <a:effectLst/>
                          <a:latin typeface="Coptic1" pitchFamily="2" charset="0"/>
                          <a:ea typeface="+mn-ea"/>
                          <a:cs typeface="+mn-cs"/>
                        </a:rPr>
                        <a:t>acih</a:t>
                      </a:r>
                      <a:r>
                        <a:rPr lang="fr-FR" sz="3700" kern="1200">
                          <a:solidFill>
                            <a:schemeClr val="tx1"/>
                          </a:solidFill>
                          <a:effectLst/>
                          <a:latin typeface="Coptic1" pitchFamily="2" charset="0"/>
                          <a:ea typeface="+mn-ea"/>
                          <a:cs typeface="+mn-cs"/>
                        </a:rPr>
                        <a:t>/t </a:t>
                      </a:r>
                      <a:r>
                        <a:rPr lang="fr-FR" sz="3700" kern="1200" err="1">
                          <a:solidFill>
                            <a:schemeClr val="tx1"/>
                          </a:solidFill>
                          <a:effectLst/>
                          <a:latin typeface="Coptic1" pitchFamily="2" charset="0"/>
                          <a:ea typeface="+mn-ea"/>
                          <a:cs typeface="+mn-cs"/>
                        </a:rPr>
                        <a:t>e~bol</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matamwou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e~toumetjwb</a:t>
                      </a:r>
                      <a:r>
                        <a:rPr lang="fr-FR" sz="3700" kern="1200">
                          <a:solidFill>
                            <a:schemeClr val="tx1"/>
                          </a:solidFill>
                          <a:effectLst/>
                          <a:latin typeface="Coptic1" pitchFamily="2" charset="0"/>
                          <a:ea typeface="+mn-ea"/>
                          <a:cs typeface="+mn-cs"/>
                        </a:rPr>
                        <a:t> n~,</a:t>
                      </a:r>
                      <a:r>
                        <a:rPr lang="fr-FR" sz="3700" kern="1200" err="1">
                          <a:solidFill>
                            <a:schemeClr val="tx1"/>
                          </a:solidFill>
                          <a:effectLst/>
                          <a:latin typeface="Coptic1" pitchFamily="2" charset="0"/>
                          <a:ea typeface="+mn-ea"/>
                          <a:cs typeface="+mn-cs"/>
                        </a:rPr>
                        <a:t>wlem</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Humilie, Seigneur, les ennemis de Ta Sainte Eglise aujourd’hui ainsi qu’en tout temps.</a:t>
                      </a:r>
                      <a:r>
                        <a:rPr lang="fr-FR" sz="3700" kern="1200">
                          <a:solidFill>
                            <a:schemeClr val="tx1"/>
                          </a:solidFill>
                          <a:effectLst/>
                          <a:latin typeface="+mn-lt"/>
                          <a:ea typeface="+mn-ea"/>
                          <a:cs typeface="+mn-cs"/>
                        </a:rPr>
                        <a:t> Brise leur orgueil et fais-leur promptement connaître leurs faiblesses. </a:t>
                      </a:r>
                      <a:r>
                        <a:rPr kumimoji="0" lang="fr-FR" sz="3700" b="0" i="0" u="none" strike="noStrike" cap="none" normalizeH="0" baseline="0">
                          <a:ln>
                            <a:noFill/>
                          </a:ln>
                          <a:solidFill>
                            <a:schemeClr val="tx1"/>
                          </a:solidFill>
                          <a:effectLst/>
                          <a:latin typeface="Arial" charset="0"/>
                          <a:cs typeface="Arial" charset="0"/>
                        </a:rPr>
                        <a:t>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4300" kern="1200">
                          <a:solidFill>
                            <a:schemeClr val="tx1"/>
                          </a:solidFill>
                          <a:effectLst/>
                          <a:latin typeface="+mn-lt"/>
                          <a:ea typeface="+mn-ea"/>
                          <a:cs typeface="+mn-cs"/>
                        </a:rPr>
                        <a:t>أعداء بيعتك المقدسة </a:t>
                      </a:r>
                      <a:r>
                        <a:rPr lang="ar-SA" sz="4300" kern="1200" err="1">
                          <a:solidFill>
                            <a:schemeClr val="tx1"/>
                          </a:solidFill>
                          <a:effectLst/>
                          <a:latin typeface="+mn-lt"/>
                          <a:ea typeface="+mn-ea"/>
                          <a:cs typeface="+mn-cs"/>
                        </a:rPr>
                        <a:t>يارب</a:t>
                      </a:r>
                      <a:r>
                        <a:rPr lang="ar-SA" sz="4300" kern="1200">
                          <a:solidFill>
                            <a:schemeClr val="tx1"/>
                          </a:solidFill>
                          <a:effectLst/>
                          <a:latin typeface="+mn-lt"/>
                          <a:ea typeface="+mn-ea"/>
                          <a:cs typeface="+mn-cs"/>
                        </a:rPr>
                        <a:t> مثل كل زمان والآن أذلهم حل تعاظمهم عرفهم ضعفهم سريعا </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0795497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 name="Group 12">
            <a:extLst>
              <a:ext uri="{FF2B5EF4-FFF2-40B4-BE49-F238E27FC236}">
                <a16:creationId xmlns:a16="http://schemas.microsoft.com/office/drawing/2014/main" id="{25BC2897-3D33-4629-97EA-3F9CEAE217AF}"/>
              </a:ext>
            </a:extLst>
          </p:cNvPr>
          <p:cNvGraphicFramePr>
            <a:graphicFrameLocks/>
          </p:cNvGraphicFramePr>
          <p:nvPr/>
        </p:nvGraphicFramePr>
        <p:xfrm>
          <a:off x="1" y="579335"/>
          <a:ext cx="12191999" cy="4634691"/>
        </p:xfrm>
        <a:graphic>
          <a:graphicData uri="http://schemas.openxmlformats.org/drawingml/2006/table">
            <a:tbl>
              <a:tblPr/>
              <a:tblGrid>
                <a:gridCol w="4453107">
                  <a:extLst>
                    <a:ext uri="{9D8B030D-6E8A-4147-A177-3AD203B41FA5}">
                      <a16:colId xmlns:a16="http://schemas.microsoft.com/office/drawing/2014/main" val="341624736"/>
                    </a:ext>
                  </a:extLst>
                </a:gridCol>
                <a:gridCol w="4236935">
                  <a:extLst>
                    <a:ext uri="{9D8B030D-6E8A-4147-A177-3AD203B41FA5}">
                      <a16:colId xmlns:a16="http://schemas.microsoft.com/office/drawing/2014/main" val="20000"/>
                    </a:ext>
                  </a:extLst>
                </a:gridCol>
                <a:gridCol w="3501957">
                  <a:extLst>
                    <a:ext uri="{9D8B030D-6E8A-4147-A177-3AD203B41FA5}">
                      <a16:colId xmlns:a16="http://schemas.microsoft.com/office/drawing/2014/main" val="20001"/>
                    </a:ext>
                  </a:extLst>
                </a:gridCol>
              </a:tblGrid>
              <a:tr h="463469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Kwrf</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n~nouv~yonoc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noue~pibol</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noumankania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noukakourgia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noukatalalia</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e~toui~ri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m~mwou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qaron</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Freine leur envie, leur tentative, leur folie, leur méchanceté, leur calomnie envers nous. </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ابطل حسدهم وسعايتهم وجنونهم وشرهم ونميمتهم التي يصنعونها فينا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3184640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91148" name="Group 172"/>
          <p:cNvGraphicFramePr>
            <a:graphicFrameLocks noGrp="1"/>
          </p:cNvGraphicFramePr>
          <p:nvPr>
            <p:ph sz="half" idx="1"/>
          </p:nvPr>
        </p:nvGraphicFramePr>
        <p:xfrm>
          <a:off x="838200" y="1825625"/>
          <a:ext cx="5181600" cy="4114800"/>
        </p:xfrm>
        <a:graphic>
          <a:graphicData uri="http://schemas.openxmlformats.org/drawingml/2006/table">
            <a:tbl>
              <a:tblPr/>
              <a:tblGrid>
                <a:gridCol w="1848104">
                  <a:extLst>
                    <a:ext uri="{9D8B030D-6E8A-4147-A177-3AD203B41FA5}">
                      <a16:colId xmlns:a16="http://schemas.microsoft.com/office/drawing/2014/main" val="20000"/>
                    </a:ext>
                  </a:extLst>
                </a:gridCol>
                <a:gridCol w="2206498">
                  <a:extLst>
                    <a:ext uri="{9D8B030D-6E8A-4147-A177-3AD203B41FA5}">
                      <a16:colId xmlns:a16="http://schemas.microsoft.com/office/drawing/2014/main" val="20001"/>
                    </a:ext>
                  </a:extLst>
                </a:gridCol>
                <a:gridCol w="1126998">
                  <a:extLst>
                    <a:ext uri="{9D8B030D-6E8A-4147-A177-3AD203B41FA5}">
                      <a16:colId xmlns:a16="http://schemas.microsoft.com/office/drawing/2014/main" val="20002"/>
                    </a:ext>
                  </a:extLst>
                </a:gridCol>
              </a:tblGrid>
              <a:tr h="4114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4358" marR="124358"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 name="Footer Placeholder 4"/>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4991007" name="Rectangle 31"/>
          <p:cNvSpPr>
            <a:spLocks noChangeArrowheads="1"/>
          </p:cNvSpPr>
          <p:nvPr/>
        </p:nvSpPr>
        <p:spPr bwMode="auto">
          <a:xfrm>
            <a:off x="2844800" y="304801"/>
            <a:ext cx="9347200" cy="461665"/>
          </a:xfrm>
          <a:prstGeom prst="rect">
            <a:avLst/>
          </a:prstGeom>
          <a:noFill/>
          <a:ln w="9525">
            <a:noFill/>
            <a:miter lim="800000"/>
            <a:headEnd/>
            <a:tailEnd/>
          </a:ln>
          <a:effectLst/>
        </p:spPr>
        <p:txBody>
          <a:bodyPr>
            <a:spAutoFit/>
          </a:bodyPr>
          <a:lstStyle/>
          <a:p>
            <a:pPr marL="0" marR="0" lvl="0" indent="0" algn="r" defTabSz="609585" rtl="1"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Arial" charset="0"/>
              <a:ea typeface="+mn-ea"/>
              <a:cs typeface="Arial"/>
            </a:endParaRPr>
          </a:p>
        </p:txBody>
      </p:sp>
      <p:graphicFrame>
        <p:nvGraphicFramePr>
          <p:cNvPr id="9" name="Group 97">
            <a:extLst>
              <a:ext uri="{FF2B5EF4-FFF2-40B4-BE49-F238E27FC236}">
                <a16:creationId xmlns:a16="http://schemas.microsoft.com/office/drawing/2014/main" id="{226CEA96-79F7-4EA4-8A88-3FC250082ED3}"/>
              </a:ext>
            </a:extLst>
          </p:cNvPr>
          <p:cNvGraphicFramePr>
            <a:graphicFrameLocks/>
          </p:cNvGraphicFramePr>
          <p:nvPr/>
        </p:nvGraphicFramePr>
        <p:xfrm>
          <a:off x="0" y="446024"/>
          <a:ext cx="12191999" cy="5573776"/>
        </p:xfrm>
        <a:graphic>
          <a:graphicData uri="http://schemas.openxmlformats.org/drawingml/2006/table">
            <a:tbl>
              <a:tblPr/>
              <a:tblGrid>
                <a:gridCol w="4349345">
                  <a:extLst>
                    <a:ext uri="{9D8B030D-6E8A-4147-A177-3AD203B41FA5}">
                      <a16:colId xmlns:a16="http://schemas.microsoft.com/office/drawing/2014/main" val="980968862"/>
                    </a:ext>
                  </a:extLst>
                </a:gridCol>
                <a:gridCol w="4280169">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557377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dirty="0">
                          <a:ln>
                            <a:noFill/>
                          </a:ln>
                          <a:solidFill>
                            <a:schemeClr val="tx1"/>
                          </a:solidFill>
                          <a:effectLst/>
                          <a:latin typeface="Coptic1" pitchFamily="2" charset="0"/>
                          <a:cs typeface="Arial" charset="0"/>
                        </a:rPr>
                        <a:t>P[#c# </a:t>
                      </a:r>
                      <a:r>
                        <a:rPr kumimoji="0" lang="fr-CA" sz="3600" b="0" i="0" u="none" strike="noStrike" cap="none" normalizeH="0" baseline="0" dirty="0" err="1">
                          <a:ln>
                            <a:noFill/>
                          </a:ln>
                          <a:solidFill>
                            <a:schemeClr val="tx1"/>
                          </a:solidFill>
                          <a:effectLst/>
                          <a:latin typeface="Coptic1" pitchFamily="2" charset="0"/>
                          <a:cs typeface="Arial" charset="0"/>
                        </a:rPr>
                        <a:t>a~ritou</a:t>
                      </a:r>
                      <a:r>
                        <a:rPr kumimoji="0" lang="fr-CA" sz="3600" b="0" i="0" u="none" strike="noStrike" cap="none" normalizeH="0" baseline="0" dirty="0">
                          <a:ln>
                            <a:noFill/>
                          </a:ln>
                          <a:solidFill>
                            <a:schemeClr val="tx1"/>
                          </a:solidFill>
                          <a:effectLst/>
                          <a:latin typeface="Coptic1" pitchFamily="2" charset="0"/>
                          <a:cs typeface="Arial" charset="0"/>
                        </a:rPr>
                        <a:t> t/</a:t>
                      </a:r>
                      <a:r>
                        <a:rPr kumimoji="0" lang="fr-CA" sz="3600" b="0" i="0" u="none" strike="noStrike" cap="none" normalizeH="0" baseline="0" dirty="0" err="1">
                          <a:ln>
                            <a:noFill/>
                          </a:ln>
                          <a:solidFill>
                            <a:schemeClr val="tx1"/>
                          </a:solidFill>
                          <a:effectLst/>
                          <a:latin typeface="Coptic1" pitchFamily="2" charset="0"/>
                          <a:cs typeface="Arial" charset="0"/>
                        </a:rPr>
                        <a:t>rou</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n~aprakton</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ouoh</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m~pouco</a:t>
                      </a:r>
                      <a:r>
                        <a:rPr kumimoji="0" lang="fr-CA" sz="3600" b="0" i="0" u="none" strike="noStrike" cap="none" normalizeH="0" baseline="0" dirty="0">
                          <a:ln>
                            <a:noFill/>
                          </a:ln>
                          <a:solidFill>
                            <a:schemeClr val="tx1"/>
                          </a:solidFill>
                          <a:effectLst/>
                          <a:latin typeface="Coptic1" pitchFamily="2" charset="0"/>
                          <a:cs typeface="Arial" charset="0"/>
                        </a:rPr>
                        <a:t>[ni V} v/</a:t>
                      </a:r>
                      <a:r>
                        <a:rPr kumimoji="0" lang="fr-CA" sz="3600" b="0" i="0" u="none" strike="noStrike" cap="none" normalizeH="0" baseline="0" dirty="0" err="1">
                          <a:ln>
                            <a:noFill/>
                          </a:ln>
                          <a:solidFill>
                            <a:schemeClr val="tx1"/>
                          </a:solidFill>
                          <a:effectLst/>
                          <a:latin typeface="Coptic1" pitchFamily="2" charset="0"/>
                          <a:cs typeface="Arial" charset="0"/>
                        </a:rPr>
                        <a:t>e~tafjwr</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e~bol</a:t>
                      </a:r>
                      <a:r>
                        <a:rPr kumimoji="0" lang="fr-CA" sz="3600" b="0" i="0" u="none" strike="noStrike" cap="none" normalizeH="0" baseline="0" dirty="0">
                          <a:ln>
                            <a:noFill/>
                          </a:ln>
                          <a:solidFill>
                            <a:schemeClr val="tx1"/>
                          </a:solidFill>
                          <a:effectLst/>
                          <a:latin typeface="Coptic1" pitchFamily="2" charset="0"/>
                          <a:cs typeface="Arial" charset="0"/>
                        </a:rPr>
                        <a:t> </a:t>
                      </a:r>
                      <a:r>
                        <a:rPr kumimoji="0" lang="fr-CA" sz="3600" b="0" i="0" u="none" strike="noStrike" cap="none" normalizeH="0" baseline="0" dirty="0" err="1">
                          <a:ln>
                            <a:noFill/>
                          </a:ln>
                          <a:solidFill>
                            <a:schemeClr val="tx1"/>
                          </a:solidFill>
                          <a:effectLst/>
                          <a:latin typeface="Coptic1" pitchFamily="2" charset="0"/>
                          <a:cs typeface="Arial" charset="0"/>
                        </a:rPr>
                        <a:t>m~p~co</a:t>
                      </a:r>
                      <a:r>
                        <a:rPr kumimoji="0" lang="fr-CA" sz="3600" b="0" i="0" u="none" strike="noStrike" cap="none" normalizeH="0" baseline="0" dirty="0">
                          <a:ln>
                            <a:noFill/>
                          </a:ln>
                          <a:solidFill>
                            <a:schemeClr val="tx1"/>
                          </a:solidFill>
                          <a:effectLst/>
                          <a:latin typeface="Coptic1" pitchFamily="2" charset="0"/>
                          <a:cs typeface="Arial" charset="0"/>
                        </a:rPr>
                        <a:t>[ni n~ </a:t>
                      </a:r>
                      <a:r>
                        <a:rPr kumimoji="0" lang="fr-CA" sz="3600" b="0" i="0" u="none" strike="noStrike" cap="none" normalizeH="0" baseline="0" dirty="0" err="1">
                          <a:ln>
                            <a:noFill/>
                          </a:ln>
                          <a:solidFill>
                            <a:schemeClr val="tx1"/>
                          </a:solidFill>
                          <a:effectLst/>
                          <a:latin typeface="Coptic1" pitchFamily="2" charset="0"/>
                          <a:cs typeface="Arial" charset="0"/>
                        </a:rPr>
                        <a:t>A,itovel</a:t>
                      </a:r>
                      <a:r>
                        <a:rPr kumimoji="0" lang="fr-CA" sz="36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1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dirty="0">
                          <a:ln>
                            <a:noFill/>
                          </a:ln>
                          <a:solidFill>
                            <a:schemeClr val="tx1"/>
                          </a:solidFill>
                          <a:effectLst/>
                          <a:latin typeface="Coptic1" pitchFamily="2" charset="0"/>
                          <a:cs typeface="Arial" charset="0"/>
                        </a:rPr>
                        <a:t>Amen </a:t>
                      </a:r>
                      <a:r>
                        <a:rPr kumimoji="0" lang="fr-FR" sz="3700" b="0" i="0" u="none" strike="noStrike" cap="none" normalizeH="0" baseline="0" dirty="0" err="1">
                          <a:ln>
                            <a:noFill/>
                          </a:ln>
                          <a:solidFill>
                            <a:schemeClr val="tx1"/>
                          </a:solidFill>
                          <a:effectLst/>
                          <a:latin typeface="Coptic1" pitchFamily="2" charset="0"/>
                          <a:cs typeface="Arial" charset="0"/>
                        </a:rPr>
                        <a:t>Kurie</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e~le</a:t>
                      </a:r>
                      <a:r>
                        <a:rPr kumimoji="0" lang="fr-FR" sz="3700" b="0" i="0" u="none" strike="noStrike" cap="none" normalizeH="0" baseline="0" dirty="0">
                          <a:ln>
                            <a:noFill/>
                          </a:ln>
                          <a:solidFill>
                            <a:schemeClr val="tx1"/>
                          </a:solidFill>
                          <a:effectLst/>
                          <a:latin typeface="Coptic1" pitchFamily="2" charset="0"/>
                          <a:cs typeface="Arial" charset="0"/>
                        </a:rPr>
                        <a:t>/~con.</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Anéantis-les Seigneur et déjoue leur conseil comme tu as déjoué le conseil d’</a:t>
                      </a:r>
                      <a:r>
                        <a:rPr kumimoji="0" lang="fr-FR" sz="3600" b="0" i="0" u="none" strike="noStrike" cap="none" normalizeH="0" baseline="0" dirty="0" err="1">
                          <a:ln>
                            <a:noFill/>
                          </a:ln>
                          <a:solidFill>
                            <a:schemeClr val="tx1"/>
                          </a:solidFill>
                          <a:effectLst/>
                          <a:latin typeface="Arial" charset="0"/>
                          <a:cs typeface="Arial" charset="0"/>
                        </a:rPr>
                        <a:t>Akhitophel</a:t>
                      </a:r>
                      <a:r>
                        <a:rPr kumimoji="0" lang="fr-FR" sz="36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Times New Roman" pitchFamily="18" charset="0"/>
                        </a:rPr>
                        <a:t>L’Assemblée:</a:t>
                      </a:r>
                      <a:endParaRPr kumimoji="0" lang="ar-EG" sz="2700" b="0" i="0" u="sng" strike="noStrike" cap="none" normalizeH="0" baseline="0" dirty="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Amen, Pitié Seigneur.</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Arial" charset="0"/>
                          <a:cs typeface="Arial" charset="0"/>
                        </a:rPr>
                        <a:t>يارب</a:t>
                      </a:r>
                      <a:r>
                        <a:rPr kumimoji="0" lang="ar-EG" sz="4300" b="0" i="0" u="none" strike="noStrike" cap="none" normalizeH="0" baseline="0" dirty="0">
                          <a:ln>
                            <a:noFill/>
                          </a:ln>
                          <a:solidFill>
                            <a:schemeClr val="tx1"/>
                          </a:solidFill>
                          <a:effectLst/>
                          <a:latin typeface="Arial" charset="0"/>
                          <a:cs typeface="Arial" charset="0"/>
                        </a:rPr>
                        <a:t> أجعلهم كلهم كلا شيء وبدد مشورتهم يا الله الذي بدد مشورة </a:t>
                      </a:r>
                      <a:r>
                        <a:rPr kumimoji="0" lang="ar-EG" sz="4300" b="0" i="0" u="none" strike="noStrike" cap="none" normalizeH="0" baseline="0" dirty="0" err="1">
                          <a:ln>
                            <a:noFill/>
                          </a:ln>
                          <a:solidFill>
                            <a:schemeClr val="tx1"/>
                          </a:solidFill>
                          <a:effectLst/>
                          <a:latin typeface="Arial" charset="0"/>
                          <a:cs typeface="Arial" charset="0"/>
                        </a:rPr>
                        <a:t>أخيتوفل</a:t>
                      </a:r>
                      <a:endParaRPr kumimoji="0" lang="fr-FR"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امين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ارحم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 name="AutoShape 36">
            <a:hlinkClick r:id="rId3" action="ppaction://hlinksldjump" highlightClick="1"/>
            <a:extLst>
              <a:ext uri="{FF2B5EF4-FFF2-40B4-BE49-F238E27FC236}">
                <a16:creationId xmlns:a16="http://schemas.microsoft.com/office/drawing/2014/main" id="{99DFF142-41BA-17D2-688B-DF2EB998CD26}"/>
              </a:ext>
            </a:extLst>
          </p:cNvPr>
          <p:cNvSpPr>
            <a:spLocks noChangeArrowheads="1"/>
          </p:cNvSpPr>
          <p:nvPr/>
        </p:nvSpPr>
        <p:spPr bwMode="auto">
          <a:xfrm>
            <a:off x="10496939" y="6356351"/>
            <a:ext cx="1695060" cy="500460"/>
          </a:xfrm>
          <a:prstGeom prst="actionButtonBlank">
            <a:avLst/>
          </a:prstGeom>
          <a:solidFill>
            <a:srgbClr val="3333CC"/>
          </a:solidFill>
          <a:ln w="12700">
            <a:solidFill>
              <a:srgbClr val="FFFFFF"/>
            </a:solidFill>
            <a:miter lim="800000"/>
            <a:headEnd/>
            <a:tailEnd/>
          </a:ln>
        </p:spPr>
        <p:txBody>
          <a:bodyPr wrap="none" tIns="118800" bIns="118800"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CA" sz="2400" b="1" i="0" u="none" strike="noStrike" kern="0" cap="none" spc="0" normalizeH="0" baseline="0" noProof="0" dirty="0">
                <a:ln>
                  <a:noFill/>
                </a:ln>
                <a:solidFill>
                  <a:srgbClr val="FFFFFF"/>
                </a:solidFill>
                <a:effectLst/>
                <a:uLnTx/>
                <a:uFillTx/>
                <a:latin typeface="Arial" charset="0"/>
                <a:cs typeface="Arial" charset="0"/>
              </a:rPr>
              <a:t>Suite</a:t>
            </a:r>
          </a:p>
        </p:txBody>
      </p:sp>
    </p:spTree>
    <p:extLst>
      <p:ext uri="{BB962C8B-B14F-4D97-AF65-F5344CB8AC3E}">
        <p14:creationId xmlns:p14="http://schemas.microsoft.com/office/powerpoint/2010/main" val="368752765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36">
            <a:hlinkClick r:id="rId2" action="ppaction://hlinksldjump" highlightClick="1"/>
            <a:extLst>
              <a:ext uri="{FF2B5EF4-FFF2-40B4-BE49-F238E27FC236}">
                <a16:creationId xmlns:a16="http://schemas.microsoft.com/office/drawing/2014/main" id="{D87E4273-A17B-4E5E-B603-1EECC849BA53}"/>
              </a:ext>
            </a:extLst>
          </p:cNvPr>
          <p:cNvSpPr>
            <a:spLocks noChangeArrowheads="1"/>
          </p:cNvSpPr>
          <p:nvPr/>
        </p:nvSpPr>
        <p:spPr bwMode="auto">
          <a:xfrm>
            <a:off x="3183467" y="1765301"/>
            <a:ext cx="5825067" cy="3327399"/>
          </a:xfrm>
          <a:prstGeom prst="actionButtonBlank">
            <a:avLst/>
          </a:prstGeom>
          <a:solidFill>
            <a:srgbClr val="3333CC"/>
          </a:solidFill>
          <a:ln w="12700">
            <a:solidFill>
              <a:schemeClr val="tx1"/>
            </a:solidFill>
            <a:miter lim="800000"/>
            <a:headEnd/>
            <a:tailEnd/>
          </a:ln>
        </p:spPr>
        <p:txBody>
          <a:bodyPr wrap="none" tIns="158400" bIns="158400" anchor="ctr"/>
          <a:lstStyle/>
          <a:p>
            <a:pPr algn="ctr" defTabSz="1219170" fontAlgn="base">
              <a:lnSpc>
                <a:spcPct val="80000"/>
              </a:lnSpc>
              <a:spcBef>
                <a:spcPct val="0"/>
              </a:spcBef>
              <a:spcAft>
                <a:spcPct val="0"/>
              </a:spcAft>
              <a:defRPr/>
            </a:pPr>
            <a:r>
              <a:rPr lang="en-CA" sz="7200" b="1" dirty="0">
                <a:solidFill>
                  <a:srgbClr val="FFFFFF"/>
                </a:solidFill>
                <a:latin typeface="Arial" charset="0"/>
                <a:cs typeface="Arial" charset="0"/>
              </a:rPr>
              <a:t>Suite</a:t>
            </a:r>
          </a:p>
        </p:txBody>
      </p:sp>
    </p:spTree>
    <p:extLst>
      <p:ext uri="{BB962C8B-B14F-4D97-AF65-F5344CB8AC3E}">
        <p14:creationId xmlns:p14="http://schemas.microsoft.com/office/powerpoint/2010/main" val="238765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1AC30234-D802-4586-BB5A-198F413F886C}"/>
              </a:ext>
            </a:extLst>
          </p:cNvPr>
          <p:cNvGraphicFramePr>
            <a:graphicFrameLocks noGrp="1"/>
          </p:cNvGraphicFramePr>
          <p:nvPr/>
        </p:nvGraphicFramePr>
        <p:xfrm>
          <a:off x="0" y="0"/>
          <a:ext cx="12192000" cy="6817360"/>
        </p:xfrm>
        <a:graphic>
          <a:graphicData uri="http://schemas.openxmlformats.org/drawingml/2006/table">
            <a:tbl>
              <a:tblPr firstRow="1" bandRow="1">
                <a:tableStyleId>{2D5ABB26-0587-4C30-8999-92F81FD0307C}</a:tableStyleId>
              </a:tblPr>
              <a:tblGrid>
                <a:gridCol w="4521200">
                  <a:extLst>
                    <a:ext uri="{9D8B030D-6E8A-4147-A177-3AD203B41FA5}">
                      <a16:colId xmlns:a16="http://schemas.microsoft.com/office/drawing/2014/main" val="3633915139"/>
                    </a:ext>
                  </a:extLst>
                </a:gridCol>
                <a:gridCol w="4318000">
                  <a:extLst>
                    <a:ext uri="{9D8B030D-6E8A-4147-A177-3AD203B41FA5}">
                      <a16:colId xmlns:a16="http://schemas.microsoft.com/office/drawing/2014/main" val="4029979771"/>
                    </a:ext>
                  </a:extLst>
                </a:gridCol>
                <a:gridCol w="3352800">
                  <a:extLst>
                    <a:ext uri="{9D8B030D-6E8A-4147-A177-3AD203B41FA5}">
                      <a16:colId xmlns:a16="http://schemas.microsoft.com/office/drawing/2014/main" val="1935827049"/>
                    </a:ext>
                  </a:extLst>
                </a:gridCol>
              </a:tblGrid>
              <a:tr h="6817360">
                <a:tc>
                  <a:txBody>
                    <a:bodyPr/>
                    <a:lstStyle/>
                    <a:p>
                      <a:pPr algn="just"/>
                      <a:r>
                        <a:rPr kumimoji="0" lang="en-US" sz="3100" b="0" i="0" u="none" strike="noStrike" cap="none" normalizeH="0" baseline="0" dirty="0" err="1">
                          <a:ln>
                            <a:noFill/>
                          </a:ln>
                          <a:solidFill>
                            <a:schemeClr val="tx1"/>
                          </a:solidFill>
                          <a:effectLst/>
                          <a:latin typeface="Coptic1" pitchFamily="2" charset="0"/>
                          <a:cs typeface="Arial" pitchFamily="34" charset="0"/>
                        </a:rPr>
                        <a:t>Ntefa~reh</a:t>
                      </a:r>
                      <a:r>
                        <a:rPr kumimoji="0" lang="en-US" sz="3100" b="0" i="0" u="none" strike="noStrike" cap="none" normalizeH="0" baseline="0" dirty="0">
                          <a:ln>
                            <a:noFill/>
                          </a:ln>
                          <a:solidFill>
                            <a:schemeClr val="tx1"/>
                          </a:solidFill>
                          <a:effectLst/>
                          <a:latin typeface="Coptic1" pitchFamily="2" charset="0"/>
                          <a:cs typeface="Arial" pitchFamily="34" charset="0"/>
                        </a:rPr>
                        <a:t> e~~</a:t>
                      </a:r>
                      <a:r>
                        <a:rPr kumimoji="0" lang="en-US" sz="3100" b="0" i="0" u="none" strike="noStrike" cap="none" normalizeH="0" baseline="0" dirty="0" err="1">
                          <a:ln>
                            <a:noFill/>
                          </a:ln>
                          <a:solidFill>
                            <a:schemeClr val="tx1"/>
                          </a:solidFill>
                          <a:effectLst/>
                          <a:latin typeface="Coptic1" pitchFamily="2" charset="0"/>
                          <a:cs typeface="Arial" pitchFamily="34" charset="0"/>
                        </a:rPr>
                        <a:t>p~wnq</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p~taho</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e~ratf</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m~peniwt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ettai</a:t>
                      </a:r>
                      <a:r>
                        <a:rPr kumimoji="0" lang="en-US" sz="3100" b="0" i="0" u="none" strike="noStrike" cap="none" normalizeH="0" baseline="0" dirty="0">
                          <a:ln>
                            <a:noFill/>
                          </a:ln>
                          <a:solidFill>
                            <a:schemeClr val="tx1"/>
                          </a:solidFill>
                          <a:effectLst/>
                          <a:latin typeface="Coptic1" pitchFamily="2" charset="0"/>
                          <a:cs typeface="Arial" pitchFamily="34" charset="0"/>
                        </a:rPr>
                        <a:t>/out </a:t>
                      </a:r>
                      <a:r>
                        <a:rPr kumimoji="0" lang="en-US" sz="3100" b="0" i="0" u="none" strike="noStrike" cap="none" normalizeH="0" baseline="0" dirty="0" err="1">
                          <a:ln>
                            <a:noFill/>
                          </a:ln>
                          <a:solidFill>
                            <a:schemeClr val="tx1"/>
                          </a:solidFill>
                          <a:effectLst/>
                          <a:latin typeface="Coptic1" pitchFamily="2" charset="0"/>
                          <a:cs typeface="Arial" pitchFamily="34" charset="0"/>
                        </a:rPr>
                        <a:t>n~ar</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e~reuc</a:t>
                      </a:r>
                      <a:r>
                        <a:rPr kumimoji="0" lang="en-US" sz="3100" b="0" i="0" u="none" strike="noStrike" cap="none" normalizeH="0" baseline="0" dirty="0">
                          <a:ln>
                            <a:noFill/>
                          </a:ln>
                          <a:solidFill>
                            <a:schemeClr val="tx1"/>
                          </a:solidFill>
                          <a:effectLst/>
                          <a:latin typeface="Coptic1" pitchFamily="2" charset="0"/>
                          <a:cs typeface="Arial" pitchFamily="34" charset="0"/>
                        </a:rPr>
                        <a:t> papa abba </a:t>
                      </a:r>
                      <a:r>
                        <a:rPr kumimoji="0" lang="en-US" sz="3200" b="0" i="0" u="none" strike="noStrike" cap="none" normalizeH="0" baseline="0" dirty="0" err="1">
                          <a:ln>
                            <a:noFill/>
                          </a:ln>
                          <a:solidFill>
                            <a:schemeClr val="tx1"/>
                          </a:solidFill>
                          <a:effectLst/>
                          <a:latin typeface="Coptic1" pitchFamily="2" charset="0"/>
                          <a:cs typeface="Arial" charset="0"/>
                        </a:rPr>
                        <a:t>Tawadroc</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pefkes~v</a:t>
                      </a:r>
                      <a:r>
                        <a:rPr kumimoji="0" lang="en-US" sz="3100" b="0" i="0" u="none" strike="noStrike" cap="none" normalizeH="0" baseline="0" dirty="0">
                          <a:ln>
                            <a:noFill/>
                          </a:ln>
                          <a:solidFill>
                            <a:schemeClr val="tx1"/>
                          </a:solidFill>
                          <a:effectLst/>
                          <a:latin typeface="Coptic1" pitchFamily="2" charset="0"/>
                          <a:cs typeface="Arial" pitchFamily="34" charset="0"/>
                        </a:rPr>
                        <a:t>/r </a:t>
                      </a:r>
                      <a:r>
                        <a:rPr kumimoji="0" lang="en-US" sz="3100" b="0" i="0" u="none" strike="noStrike" cap="none" normalizeH="0" baseline="0" dirty="0" err="1">
                          <a:ln>
                            <a:noFill/>
                          </a:ln>
                          <a:solidFill>
                            <a:schemeClr val="tx1"/>
                          </a:solidFill>
                          <a:effectLst/>
                          <a:latin typeface="Coptic1" pitchFamily="2" charset="0"/>
                          <a:cs typeface="Arial" pitchFamily="34" charset="0"/>
                        </a:rPr>
                        <a:t>n~litourgoc</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peniwt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n~epickopoc</a:t>
                      </a:r>
                      <a:r>
                        <a:rPr kumimoji="0" lang="en-US" sz="3100" b="0" i="0" u="none" strike="noStrike" cap="none" normalizeH="0" baseline="0" dirty="0">
                          <a:ln>
                            <a:noFill/>
                          </a:ln>
                          <a:solidFill>
                            <a:schemeClr val="tx1"/>
                          </a:solidFill>
                          <a:effectLst/>
                          <a:latin typeface="Coptic1" pitchFamily="2" charset="0"/>
                          <a:cs typeface="Arial" pitchFamily="34" charset="0"/>
                        </a:rPr>
                        <a:t> abba Mark. </a:t>
                      </a:r>
                      <a:r>
                        <a:rPr kumimoji="0" lang="en-US" sz="3100" b="0" i="0" u="none" strike="noStrike" cap="none" normalizeH="0" baseline="0" dirty="0" err="1">
                          <a:ln>
                            <a:noFill/>
                          </a:ln>
                          <a:solidFill>
                            <a:schemeClr val="tx1"/>
                          </a:solidFill>
                          <a:effectLst/>
                          <a:latin typeface="Coptic1" pitchFamily="2" charset="0"/>
                          <a:cs typeface="Arial" pitchFamily="34" charset="0"/>
                        </a:rPr>
                        <a:t>Ntefaiten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n~emp~sa</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eyren</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i</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e~bolqen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koinwnia</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n~te</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nefmuct</a:t>
                      </a:r>
                      <a:r>
                        <a:rPr kumimoji="0" lang="en-US" sz="3100" b="0" i="0" u="none" strike="noStrike" cap="none" normalizeH="0" baseline="0" dirty="0">
                          <a:ln>
                            <a:noFill/>
                          </a:ln>
                          <a:solidFill>
                            <a:schemeClr val="tx1"/>
                          </a:solidFill>
                          <a:effectLst/>
                          <a:latin typeface="Coptic1" pitchFamily="2" charset="0"/>
                          <a:cs typeface="Arial" pitchFamily="34" charset="0"/>
                        </a:rPr>
                        <a:t>/</a:t>
                      </a:r>
                      <a:r>
                        <a:rPr kumimoji="0" lang="en-US" sz="3100" b="0" i="0" u="none" strike="noStrike" cap="none" normalizeH="0" baseline="0" dirty="0" err="1">
                          <a:ln>
                            <a:noFill/>
                          </a:ln>
                          <a:solidFill>
                            <a:schemeClr val="tx1"/>
                          </a:solidFill>
                          <a:effectLst/>
                          <a:latin typeface="Coptic1" pitchFamily="2" charset="0"/>
                          <a:cs typeface="Arial" pitchFamily="34" charset="0"/>
                        </a:rPr>
                        <a:t>rion</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e#y#u</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e~tc~marwout</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e~pi,w</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e~bol</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n~te</a:t>
                      </a:r>
                      <a:r>
                        <a:rPr kumimoji="0" lang="en-US" sz="3100" b="0" i="0" u="none" strike="noStrike" cap="none" normalizeH="0" baseline="0" dirty="0">
                          <a:ln>
                            <a:noFill/>
                          </a:ln>
                          <a:solidFill>
                            <a:schemeClr val="tx1"/>
                          </a:solidFill>
                          <a:effectLst/>
                          <a:latin typeface="Coptic1" pitchFamily="2" charset="0"/>
                          <a:cs typeface="Arial" pitchFamily="34" charset="0"/>
                        </a:rPr>
                        <a:t> </a:t>
                      </a:r>
                      <a:r>
                        <a:rPr kumimoji="0" lang="en-US" sz="3100" b="0" i="0" u="none" strike="noStrike" cap="none" normalizeH="0" baseline="0" dirty="0" err="1">
                          <a:ln>
                            <a:noFill/>
                          </a:ln>
                          <a:solidFill>
                            <a:schemeClr val="tx1"/>
                          </a:solidFill>
                          <a:effectLst/>
                          <a:latin typeface="Coptic1" pitchFamily="2" charset="0"/>
                          <a:cs typeface="Arial" pitchFamily="34" charset="0"/>
                        </a:rPr>
                        <a:t>nennobi</a:t>
                      </a:r>
                      <a:r>
                        <a:rPr kumimoji="0" lang="en-US" sz="3100" b="0" i="0" u="none" strike="noStrike" cap="none" normalizeH="0" baseline="0" dirty="0">
                          <a:ln>
                            <a:noFill/>
                          </a:ln>
                          <a:solidFill>
                            <a:schemeClr val="tx1"/>
                          </a:solidFill>
                          <a:effectLst/>
                          <a:latin typeface="Coptic1" pitchFamily="2" charset="0"/>
                          <a:cs typeface="Arial" pitchFamily="34" charset="0"/>
                        </a:rPr>
                        <a:t>.</a:t>
                      </a:r>
                    </a:p>
                  </a:txBody>
                  <a:tcPr marL="121920" marR="121920" marT="60960" marB="60960"/>
                </a:tc>
                <a:tc>
                  <a:txBody>
                    <a:bodyPr/>
                    <a:lstStyle/>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Et qu’il garde la vie et le relèvement de notre bienheureux père, le grand prêtre, le pape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Tawadros</a:t>
                      </a:r>
                      <a:r>
                        <a:rPr kumimoji="0" lang="fr-FR" sz="3100" b="0" i="0" u="none" strike="noStrike" cap="none" normalizeH="0" baseline="0" dirty="0">
                          <a:ln>
                            <a:noFill/>
                          </a:ln>
                          <a:solidFill>
                            <a:schemeClr val="tx1"/>
                          </a:solidFill>
                          <a:effectLst/>
                          <a:latin typeface="Arial" charset="0"/>
                          <a:cs typeface="Arial" charset="0"/>
                        </a:rPr>
                        <a:t> </a:t>
                      </a:r>
                      <a:r>
                        <a:rPr kumimoji="0" lang="fr-FR" sz="3100" b="0" i="0" u="none" strike="noStrike" cap="none" normalizeH="0" baseline="0" dirty="0" err="1">
                          <a:ln>
                            <a:noFill/>
                          </a:ln>
                          <a:solidFill>
                            <a:schemeClr val="tx1"/>
                          </a:solidFill>
                          <a:effectLst/>
                          <a:latin typeface="Arial" charset="0"/>
                          <a:cs typeface="Arial" charset="0"/>
                        </a:rPr>
                        <a:t>ll</a:t>
                      </a:r>
                      <a:r>
                        <a:rPr kumimoji="0" lang="fr-FR" sz="3100" b="0" i="0" u="none" strike="noStrike" cap="none" normalizeH="0" baseline="0" dirty="0">
                          <a:ln>
                            <a:noFill/>
                          </a:ln>
                          <a:solidFill>
                            <a:schemeClr val="tx1"/>
                          </a:solidFill>
                          <a:effectLst/>
                          <a:latin typeface="Arial" charset="0"/>
                          <a:cs typeface="Arial" charset="0"/>
                        </a:rPr>
                        <a:t> et son partenaire dans le ministère apostolique notre père l’évêque </a:t>
                      </a:r>
                      <a:r>
                        <a:rPr kumimoji="0" lang="fr-FR" sz="3100" b="0" i="0" u="none" strike="noStrike" cap="none" normalizeH="0" baseline="0" dirty="0" err="1">
                          <a:ln>
                            <a:noFill/>
                          </a:ln>
                          <a:solidFill>
                            <a:schemeClr val="tx1"/>
                          </a:solidFill>
                          <a:effectLst/>
                          <a:latin typeface="Arial" charset="0"/>
                          <a:cs typeface="Arial" charset="0"/>
                        </a:rPr>
                        <a:t>anba</a:t>
                      </a:r>
                      <a:r>
                        <a:rPr kumimoji="0" lang="fr-FR" sz="3100" b="0" i="0" u="none" strike="noStrike" cap="none" normalizeH="0" baseline="0" dirty="0">
                          <a:ln>
                            <a:noFill/>
                          </a:ln>
                          <a:solidFill>
                            <a:schemeClr val="tx1"/>
                          </a:solidFill>
                          <a:effectLst/>
                          <a:latin typeface="Arial" charset="0"/>
                          <a:cs typeface="Arial" charset="0"/>
                        </a:rPr>
                        <a:t> Marc et nous rende dignes de communier à ces sacrements sacrés et bénis pour la rémission de nos péchés.</a:t>
                      </a:r>
                    </a:p>
                  </a:txBody>
                  <a:tcPr marL="121920" marR="121920" marT="60960" marB="60960"/>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lang="ar-EG" sz="3700" dirty="0"/>
                        <a:t>وأن يحفظ حياة و قيام</a:t>
                      </a:r>
                      <a:r>
                        <a:rPr lang="fr-FR" sz="3700" dirty="0"/>
                        <a:t> </a:t>
                      </a:r>
                      <a:r>
                        <a:rPr lang="ar-EG" sz="3700" dirty="0"/>
                        <a:t>أبينا المكرم البابا الأنبا</a:t>
                      </a:r>
                      <a:r>
                        <a:rPr lang="fr-FR" sz="3700" dirty="0"/>
                        <a:t> </a:t>
                      </a:r>
                      <a:r>
                        <a:rPr kumimoji="0" lang="ar-EG" sz="3700" b="0" i="0" u="none" strike="noStrike" cap="none" normalizeH="0" baseline="0" dirty="0" err="1">
                          <a:ln>
                            <a:noFill/>
                          </a:ln>
                          <a:solidFill>
                            <a:schemeClr val="tx1"/>
                          </a:solidFill>
                          <a:effectLst/>
                          <a:latin typeface="Coptic1" pitchFamily="2" charset="0"/>
                          <a:cs typeface="Arial" charset="0"/>
                        </a:rPr>
                        <a:t>تاوضروس</a:t>
                      </a:r>
                      <a:r>
                        <a:rPr lang="ar-EG" sz="3700" dirty="0"/>
                        <a:t> و شريكه في</a:t>
                      </a:r>
                      <a:r>
                        <a:rPr lang="fr-FR" sz="3700" dirty="0"/>
                        <a:t> </a:t>
                      </a:r>
                      <a:r>
                        <a:rPr lang="ar-EG" sz="3700" dirty="0"/>
                        <a:t>الخدمة الرسولية أبينا</a:t>
                      </a:r>
                      <a:r>
                        <a:rPr lang="fr-FR" sz="3700" dirty="0"/>
                        <a:t> </a:t>
                      </a:r>
                      <a:r>
                        <a:rPr lang="ar-EG" sz="3700" dirty="0"/>
                        <a:t>الأسقف أنبا</a:t>
                      </a:r>
                      <a:r>
                        <a:rPr lang="fr-FR" sz="3700" dirty="0"/>
                        <a:t> </a:t>
                      </a:r>
                      <a:r>
                        <a:rPr lang="ar-EG" sz="3700" dirty="0"/>
                        <a:t>مارك</a:t>
                      </a:r>
                      <a:r>
                        <a:rPr lang="fr-FR" sz="3700" dirty="0"/>
                        <a:t> </a:t>
                      </a:r>
                      <a:r>
                        <a:rPr lang="ar-EG" sz="3700" dirty="0"/>
                        <a:t>ويجعلنا مستحقين أن</a:t>
                      </a:r>
                      <a:r>
                        <a:rPr lang="fr-FR" sz="3700" dirty="0"/>
                        <a:t> </a:t>
                      </a:r>
                      <a:r>
                        <a:rPr lang="ar-EG" sz="3700" dirty="0"/>
                        <a:t>ننال من شركة أسراره</a:t>
                      </a:r>
                      <a:r>
                        <a:rPr lang="fr-FR" sz="3700" dirty="0"/>
                        <a:t> </a:t>
                      </a:r>
                      <a:r>
                        <a:rPr lang="ar-EG" sz="3700" dirty="0"/>
                        <a:t>المقدسة المباركة،</a:t>
                      </a:r>
                      <a:r>
                        <a:rPr lang="fr-FR" sz="3700" dirty="0"/>
                        <a:t> </a:t>
                      </a:r>
                      <a:r>
                        <a:rPr lang="ar-EG" sz="3700" dirty="0"/>
                        <a:t>لمغفرة خطايانا</a:t>
                      </a:r>
                      <a:endParaRPr lang="fr-FR" sz="3700" dirty="0"/>
                    </a:p>
                  </a:txBody>
                  <a:tcPr marL="121920" marR="121920" marT="60960" marB="60960"/>
                </a:tc>
                <a:extLst>
                  <a:ext uri="{0D108BD9-81ED-4DB2-BD59-A6C34878D82A}">
                    <a16:rowId xmlns:a16="http://schemas.microsoft.com/office/drawing/2014/main" val="713582803"/>
                  </a:ext>
                </a:extLst>
              </a:tr>
            </a:tbl>
          </a:graphicData>
        </a:graphic>
      </p:graphicFrame>
    </p:spTree>
    <p:extLst>
      <p:ext uri="{BB962C8B-B14F-4D97-AF65-F5344CB8AC3E}">
        <p14:creationId xmlns:p14="http://schemas.microsoft.com/office/powerpoint/2010/main" val="21091740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31033" name="Group 89"/>
          <p:cNvGraphicFramePr>
            <a:graphicFrameLocks noGrp="1"/>
          </p:cNvGraphicFramePr>
          <p:nvPr/>
        </p:nvGraphicFramePr>
        <p:xfrm>
          <a:off x="0" y="1"/>
          <a:ext cx="12192000" cy="6718808"/>
        </p:xfrm>
        <a:graphic>
          <a:graphicData uri="http://schemas.openxmlformats.org/drawingml/2006/table">
            <a:tbl>
              <a:tblPr/>
              <a:tblGrid>
                <a:gridCol w="4546600">
                  <a:extLst>
                    <a:ext uri="{9D8B030D-6E8A-4147-A177-3AD203B41FA5}">
                      <a16:colId xmlns:a16="http://schemas.microsoft.com/office/drawing/2014/main" val="20000"/>
                    </a:ext>
                  </a:extLst>
                </a:gridCol>
                <a:gridCol w="4402667">
                  <a:extLst>
                    <a:ext uri="{9D8B030D-6E8A-4147-A177-3AD203B41FA5}">
                      <a16:colId xmlns:a16="http://schemas.microsoft.com/office/drawing/2014/main" val="20001"/>
                    </a:ext>
                  </a:extLst>
                </a:gridCol>
                <a:gridCol w="3242733">
                  <a:extLst>
                    <a:ext uri="{9D8B030D-6E8A-4147-A177-3AD203B41FA5}">
                      <a16:colId xmlns:a16="http://schemas.microsoft.com/office/drawing/2014/main" val="20002"/>
                    </a:ext>
                  </a:extLst>
                </a:gridCol>
              </a:tblGrid>
              <a:tr h="5283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1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kern="1200" cap="none" normalizeH="0" baseline="0">
                          <a:ln>
                            <a:noFill/>
                          </a:ln>
                          <a:solidFill>
                            <a:srgbClr val="FF9900"/>
                          </a:solidFill>
                          <a:effectLst/>
                          <a:latin typeface="Arial" charset="0"/>
                          <a:ea typeface="+mn-ea"/>
                          <a:cs typeface="Arial" charset="0"/>
                        </a:rPr>
                        <a:t>l’Assemblée:</a:t>
                      </a:r>
                      <a:endParaRPr kumimoji="0" lang="en-US" sz="2700" b="0" i="0" u="sng" strike="noStrike" kern="1200" cap="none" normalizeH="0" baseline="0">
                        <a:ln>
                          <a:noFill/>
                        </a:ln>
                        <a:solidFill>
                          <a:srgbClr val="FF9900"/>
                        </a:solidFill>
                        <a:effectLst/>
                        <a:latin typeface="Arial" charset="0"/>
                        <a:ea typeface="+mn-ea"/>
                        <a:cs typeface="Arial" charset="0"/>
                      </a:endParaRP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ar-SA" sz="2700" b="0" i="0" u="sng" strike="noStrike" kern="1200" cap="none" normalizeH="0" baseline="0">
                          <a:ln>
                            <a:noFill/>
                          </a:ln>
                          <a:solidFill>
                            <a:srgbClr val="FF9900"/>
                          </a:solidFill>
                          <a:effectLst/>
                          <a:latin typeface="Arial" charset="0"/>
                          <a:ea typeface="+mn-ea"/>
                          <a:cs typeface="Arial" charset="0"/>
                        </a:rPr>
                        <a:t>الشعب:</a:t>
                      </a:r>
                      <a:endParaRPr kumimoji="0" lang="en-US" sz="2700" b="0" i="0" u="sng" strike="noStrike" kern="1200" cap="none" normalizeH="0" baseline="0">
                        <a:ln>
                          <a:noFill/>
                        </a:ln>
                        <a:solidFill>
                          <a:srgbClr val="FF9900"/>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630665824"/>
                  </a:ext>
                </a:extLst>
              </a:tr>
              <a:tr h="5689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err="1">
                          <a:ln>
                            <a:noFill/>
                          </a:ln>
                          <a:solidFill>
                            <a:schemeClr val="tx1"/>
                          </a:solidFill>
                          <a:effectLst/>
                          <a:latin typeface="Coptic1" pitchFamily="2" charset="0"/>
                          <a:ea typeface="+mn-ea"/>
                          <a:cs typeface="Arial" charset="0"/>
                        </a:rPr>
                        <a:t>Kurie</a:t>
                      </a:r>
                      <a:r>
                        <a:rPr kumimoji="0" lang="en-US" sz="2900" b="0" i="0" u="none" strike="noStrike" kern="1200" cap="none" normalizeH="0" baseline="0">
                          <a:ln>
                            <a:noFill/>
                          </a:ln>
                          <a:solidFill>
                            <a:schemeClr val="tx1"/>
                          </a:solidFill>
                          <a:effectLst/>
                          <a:latin typeface="Coptic1" pitchFamily="2" charset="0"/>
                          <a:ea typeface="+mn-ea"/>
                          <a:cs typeface="Arial" charset="0"/>
                        </a:rPr>
                        <a:t> </a:t>
                      </a:r>
                      <a:r>
                        <a:rPr kumimoji="0" lang="en-US" sz="2900" b="0" i="0" u="none" strike="noStrike" kern="1200" cap="none" normalizeH="0" baseline="0" err="1">
                          <a:ln>
                            <a:noFill/>
                          </a:ln>
                          <a:solidFill>
                            <a:schemeClr val="tx1"/>
                          </a:solidFill>
                          <a:effectLst/>
                          <a:latin typeface="Coptic1" pitchFamily="2" charset="0"/>
                          <a:ea typeface="+mn-ea"/>
                          <a:cs typeface="Arial" charset="0"/>
                        </a:rPr>
                        <a:t>ele</a:t>
                      </a:r>
                      <a:r>
                        <a:rPr kumimoji="0" lang="en-US" sz="2900" b="0" i="0" u="none" strike="noStrike" kern="1200" cap="none" normalizeH="0" baseline="0">
                          <a:ln>
                            <a:noFill/>
                          </a:ln>
                          <a:solidFill>
                            <a:schemeClr val="tx1"/>
                          </a:solidFill>
                          <a:effectLst/>
                          <a:latin typeface="Coptic1" pitchFamily="2" charset="0"/>
                          <a:ea typeface="+mn-ea"/>
                          <a:cs typeface="Arial" charset="0"/>
                        </a:rPr>
                        <a:t>/~con</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0" i="0" u="none" strike="noStrike" kern="1200" cap="none" normalizeH="0" baseline="0" err="1">
                          <a:ln>
                            <a:noFill/>
                          </a:ln>
                          <a:solidFill>
                            <a:schemeClr val="tx1"/>
                          </a:solidFill>
                          <a:effectLst/>
                          <a:latin typeface="Arial" charset="0"/>
                          <a:ea typeface="+mn-ea"/>
                          <a:cs typeface="Arial" charset="0"/>
                        </a:rPr>
                        <a:t>Pitié</a:t>
                      </a:r>
                      <a:r>
                        <a:rPr kumimoji="0" lang="en-US" sz="2900" b="0" i="0" u="none" strike="noStrike" kern="1200" cap="none" normalizeH="0" baseline="0">
                          <a:ln>
                            <a:noFill/>
                          </a:ln>
                          <a:solidFill>
                            <a:schemeClr val="tx1"/>
                          </a:solidFill>
                          <a:effectLst/>
                          <a:latin typeface="Arial" charset="0"/>
                          <a:ea typeface="+mn-ea"/>
                          <a:cs typeface="Arial" charset="0"/>
                        </a:rPr>
                        <a:t> Seigneur.</a:t>
                      </a:r>
                    </a:p>
                  </a:txBody>
                  <a:tcPr marL="121920" marR="121920" marT="60960" marB="6096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900" b="0" i="0" u="none" strike="noStrike" kern="1200" cap="none" normalizeH="0" baseline="0">
                          <a:ln>
                            <a:noFill/>
                          </a:ln>
                          <a:solidFill>
                            <a:schemeClr val="tx1"/>
                          </a:solidFill>
                          <a:effectLst/>
                          <a:latin typeface="Arial" charset="0"/>
                          <a:ea typeface="+mn-ea"/>
                          <a:cs typeface="Arial" charset="0"/>
                        </a:rPr>
                        <a:t>يا ربُ ارحم.</a:t>
                      </a:r>
                      <a:endParaRPr kumimoji="0" lang="en-US" sz="2900" b="0" i="0" u="none" strike="noStrike" kern="1200" cap="none" normalizeH="0" baseline="0">
                        <a:ln>
                          <a:noFill/>
                        </a:ln>
                        <a:solidFill>
                          <a:schemeClr val="tx1"/>
                        </a:solidFill>
                        <a:effectLst/>
                        <a:latin typeface="Arial" charset="0"/>
                        <a:ea typeface="+mn-ea"/>
                        <a:cs typeface="Arial" charset="0"/>
                      </a:endParaRPr>
                    </a:p>
                  </a:txBody>
                  <a:tcPr marL="121920" marR="121920" marT="60960" marB="6096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80181193"/>
                  </a:ext>
                </a:extLst>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4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00"/>
                          </a:solidFill>
                          <a:effectLst/>
                          <a:latin typeface="Arial" charset="0"/>
                          <a:cs typeface="Arial" charset="0"/>
                        </a:rPr>
                        <a:t>الكاهن:</a:t>
                      </a:r>
                      <a:endParaRPr kumimoji="0" lang="en-US" sz="28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9828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2900" b="0" i="0" u="none" strike="noStrike" cap="none" normalizeH="0" baseline="0" err="1">
                          <a:ln>
                            <a:noFill/>
                          </a:ln>
                          <a:solidFill>
                            <a:schemeClr val="tx1"/>
                          </a:solidFill>
                          <a:effectLst/>
                          <a:latin typeface="Coptic1" pitchFamily="2" charset="0"/>
                          <a:cs typeface="Arial" charset="0"/>
                        </a:rPr>
                        <a:t>Eybe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ten]ho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tentwbh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n~tek</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meta~gayoc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pimairwmi</a:t>
                      </a:r>
                      <a:r>
                        <a:rPr kumimoji="0" lang="en-US" sz="2900" b="0" i="0" u="none" strike="noStrike" cap="none" normalizeH="0" baseline="0">
                          <a:ln>
                            <a:noFill/>
                          </a:ln>
                          <a:solidFill>
                            <a:schemeClr val="tx1"/>
                          </a:solidFill>
                          <a:effectLst/>
                          <a:latin typeface="Coptic1" pitchFamily="2" charset="0"/>
                          <a:cs typeface="Arial" charset="0"/>
                        </a:rPr>
                        <a:t>: m/</a:t>
                      </a:r>
                      <a:r>
                        <a:rPr kumimoji="0" lang="en-US" sz="2900" b="0" i="0" u="none" strike="noStrike" cap="none" normalizeH="0" baseline="0" err="1">
                          <a:ln>
                            <a:noFill/>
                          </a:ln>
                          <a:solidFill>
                            <a:schemeClr val="tx1"/>
                          </a:solidFill>
                          <a:effectLst/>
                          <a:latin typeface="Coptic1" pitchFamily="2" charset="0"/>
                          <a:cs typeface="Arial" charset="0"/>
                        </a:rPr>
                        <a:t>ic</a:t>
                      </a:r>
                      <a:r>
                        <a:rPr kumimoji="0" lang="en-US" sz="2900" b="0" i="0" u="none" strike="noStrike" cap="none" normalizeH="0" baseline="0">
                          <a:ln>
                            <a:noFill/>
                          </a:ln>
                          <a:solidFill>
                            <a:schemeClr val="tx1"/>
                          </a:solidFill>
                          <a:effectLst/>
                          <a:latin typeface="Coptic1" pitchFamily="2" charset="0"/>
                          <a:cs typeface="Arial" charset="0"/>
                        </a:rPr>
                        <a:t> nan </a:t>
                      </a:r>
                      <a:r>
                        <a:rPr kumimoji="0" lang="en-US" sz="2900" b="0" i="0" u="none" strike="noStrike" cap="none" normalizeH="0" baseline="0" err="1">
                          <a:ln>
                            <a:noFill/>
                          </a:ln>
                          <a:solidFill>
                            <a:schemeClr val="tx1"/>
                          </a:solidFill>
                          <a:effectLst/>
                          <a:latin typeface="Coptic1" pitchFamily="2" charset="0"/>
                          <a:cs typeface="Arial" charset="0"/>
                        </a:rPr>
                        <a:t>eyrenjwk</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e~bol</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ke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rou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penwnq</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hir</a:t>
                      </a:r>
                      <a:r>
                        <a:rPr kumimoji="0" lang="en-US" sz="2900" b="0" i="0" u="none" strike="noStrike" cap="none" normalizeH="0" baseline="0">
                          <a:ln>
                            <a:noFill/>
                          </a:ln>
                          <a:solidFill>
                            <a:schemeClr val="tx1"/>
                          </a:solidFill>
                          <a:effectLst/>
                          <a:latin typeface="Coptic1" pitchFamily="2" charset="0"/>
                          <a:cs typeface="Arial" charset="0"/>
                        </a:rPr>
                        <a:t>/n/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tekho</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Vyonoc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piracmoc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energia</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p~catanac</a:t>
                      </a:r>
                      <a:endParaRPr kumimoji="0" lang="en-US"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Pour cela, nous implorons Ta bonté, ô Ami du genre humain, donne nous d’achever ce saint jour et tous les jours de notre vie en toute paix dans Ta crainte.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Toute envie, toute tentation, toute œuvre de  Satan,</a:t>
                      </a:r>
                      <a:endParaRPr kumimoji="0" lang="fr-CA"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من أجل هذا نسأل ونطلب من صلاحِكَ يا مُحب البشر امنحنا أن نكمل هذا اليَوم المقدس وكل أيام حياتنا بكل سلام مع خَوفِك. </a:t>
                      </a: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كل حسدٍ وكل تجربةٍ وكل فعل الشيطان</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176725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599349747"/>
              </p:ext>
            </p:extLst>
          </p:nvPr>
        </p:nvGraphicFramePr>
        <p:xfrm>
          <a:off x="0" y="0"/>
          <a:ext cx="12191999" cy="6736080"/>
        </p:xfrm>
        <a:graphic>
          <a:graphicData uri="http://schemas.openxmlformats.org/drawingml/2006/table">
            <a:tbl>
              <a:tblPr/>
              <a:tblGrid>
                <a:gridCol w="4548221">
                  <a:extLst>
                    <a:ext uri="{9D8B030D-6E8A-4147-A177-3AD203B41FA5}">
                      <a16:colId xmlns:a16="http://schemas.microsoft.com/office/drawing/2014/main" val="20000"/>
                    </a:ext>
                  </a:extLst>
                </a:gridCol>
                <a:gridCol w="4299445">
                  <a:extLst>
                    <a:ext uri="{9D8B030D-6E8A-4147-A177-3AD203B41FA5}">
                      <a16:colId xmlns:a16="http://schemas.microsoft.com/office/drawing/2014/main" val="20001"/>
                    </a:ext>
                  </a:extLst>
                </a:gridCol>
                <a:gridCol w="3344333">
                  <a:extLst>
                    <a:ext uri="{9D8B030D-6E8A-4147-A177-3AD203B41FA5}">
                      <a16:colId xmlns:a16="http://schemas.microsoft.com/office/drawing/2014/main" val="20002"/>
                    </a:ext>
                  </a:extLst>
                </a:gridCol>
              </a:tblGrid>
              <a:tr h="6736080">
                <a:tc>
                  <a:txBody>
                    <a:bodyPr/>
                    <a:lstStyle/>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p~co</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ni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hanrwmi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euhwou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p~twnf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e~p~swi</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n~te</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hanjaji</a:t>
                      </a:r>
                      <a:r>
                        <a:rPr kumimoji="0" lang="en-US" sz="3500" b="0" i="0" u="none" strike="noStrike" cap="none" normalizeH="0" baseline="0">
                          <a:ln>
                            <a:noFill/>
                          </a:ln>
                          <a:solidFill>
                            <a:schemeClr val="tx1"/>
                          </a:solidFill>
                          <a:effectLst/>
                          <a:latin typeface="Coptic1" pitchFamily="2" charset="0"/>
                          <a:cs typeface="Arial" charset="0"/>
                        </a:rPr>
                        <a:t> n/eth/p </a:t>
                      </a: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n/</a:t>
                      </a:r>
                      <a:r>
                        <a:rPr kumimoji="0" lang="en-US" sz="3500" b="0" i="0" u="none" strike="noStrike" cap="none" normalizeH="0" baseline="0" err="1">
                          <a:ln>
                            <a:noFill/>
                          </a:ln>
                          <a:solidFill>
                            <a:schemeClr val="tx1"/>
                          </a:solidFill>
                          <a:effectLst/>
                          <a:latin typeface="Coptic1" pitchFamily="2" charset="0"/>
                          <a:cs typeface="Arial" charset="0"/>
                        </a:rPr>
                        <a:t>eyouwnh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a:t>
                      </a:r>
                      <a:r>
                        <a:rPr kumimoji="0" lang="en-US" sz="3500" b="0" i="0" u="none" strike="noStrike" cap="none" normalizeH="0" baseline="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Alitou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e~bolharon</a:t>
                      </a:r>
                      <a:r>
                        <a:rPr kumimoji="0" lang="en-US"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a:ln>
                            <a:noFill/>
                          </a:ln>
                          <a:solidFill>
                            <a:schemeClr val="tx1"/>
                          </a:solidFill>
                          <a:effectLst/>
                          <a:latin typeface="Coptic1" pitchFamily="2" charset="0"/>
                          <a:cs typeface="Arial" charset="0"/>
                        </a:rPr>
                        <a:t>Nem </a:t>
                      </a:r>
                      <a:r>
                        <a:rPr kumimoji="0" lang="fr-CA" sz="3500" b="0" i="0" u="none" strike="noStrike" cap="none" normalizeH="0" baseline="0" err="1">
                          <a:ln>
                            <a:noFill/>
                          </a:ln>
                          <a:solidFill>
                            <a:schemeClr val="tx1"/>
                          </a:solidFill>
                          <a:effectLst/>
                          <a:latin typeface="Coptic1" pitchFamily="2" charset="0"/>
                          <a:cs typeface="Arial" charset="0"/>
                        </a:rPr>
                        <a:t>e~bolha</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peklaoc</a:t>
                      </a:r>
                      <a:r>
                        <a:rPr kumimoji="0" lang="fr-CA" sz="3500" b="0" i="0" u="none" strike="noStrike" cap="none" normalizeH="0" baseline="0">
                          <a:ln>
                            <a:noFill/>
                          </a:ln>
                          <a:solidFill>
                            <a:schemeClr val="tx1"/>
                          </a:solidFill>
                          <a:effectLst/>
                          <a:latin typeface="Coptic1" pitchFamily="2" charset="0"/>
                          <a:cs typeface="Arial" charset="0"/>
                        </a:rPr>
                        <a:t> t/</a:t>
                      </a:r>
                      <a:r>
                        <a:rPr kumimoji="0" lang="fr-CA" sz="3500" b="0" i="0" u="none" strike="noStrike" cap="none" normalizeH="0" baseline="0" err="1">
                          <a:ln>
                            <a:noFill/>
                          </a:ln>
                          <a:solidFill>
                            <a:schemeClr val="tx1"/>
                          </a:solidFill>
                          <a:effectLst/>
                          <a:latin typeface="Coptic1" pitchFamily="2" charset="0"/>
                          <a:cs typeface="Arial" charset="0"/>
                        </a:rPr>
                        <a:t>rf</a:t>
                      </a:r>
                      <a:r>
                        <a:rPr kumimoji="0" lang="en-US" sz="35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600"/>
                        </a:spcBef>
                        <a:spcAft>
                          <a:spcPct val="0"/>
                        </a:spcAft>
                        <a:buClrTx/>
                        <a:buSzTx/>
                        <a:buFontTx/>
                        <a:buNone/>
                        <a:tabLst/>
                        <a:defRPr/>
                      </a:pPr>
                      <a:r>
                        <a:rPr kumimoji="0" lang="fr-CA" sz="3500" b="0" i="0" u="none" strike="noStrike" cap="none" normalizeH="0" baseline="0">
                          <a:ln>
                            <a:noFill/>
                          </a:ln>
                          <a:solidFill>
                            <a:schemeClr val="tx1"/>
                          </a:solidFill>
                          <a:effectLst/>
                          <a:latin typeface="Coptic1" pitchFamily="2" charset="0"/>
                          <a:cs typeface="Arial" charset="0"/>
                        </a:rPr>
                        <a:t>Nem </a:t>
                      </a:r>
                      <a:r>
                        <a:rPr kumimoji="0" lang="fr-CA" sz="3500" b="0" i="0" u="none" strike="noStrike" cap="none" normalizeH="0" baseline="0" err="1">
                          <a:ln>
                            <a:noFill/>
                          </a:ln>
                          <a:solidFill>
                            <a:schemeClr val="tx1"/>
                          </a:solidFill>
                          <a:effectLst/>
                          <a:latin typeface="Coptic1" pitchFamily="2" charset="0"/>
                          <a:cs typeface="Arial" charset="0"/>
                        </a:rPr>
                        <a:t>e~bolha</a:t>
                      </a:r>
                      <a:r>
                        <a:rPr kumimoji="0" lang="fr-CA" sz="3500" b="0" i="0" u="none" strike="noStrike" cap="none" normalizeH="0" baseline="0">
                          <a:ln>
                            <a:noFill/>
                          </a:ln>
                          <a:solidFill>
                            <a:schemeClr val="tx1"/>
                          </a:solidFill>
                          <a:effectLst/>
                          <a:latin typeface="Coptic1" pitchFamily="2" charset="0"/>
                          <a:cs typeface="Arial" charset="0"/>
                        </a:rPr>
                        <a:t> pai ma </a:t>
                      </a:r>
                      <a:r>
                        <a:rPr kumimoji="0" lang="fr-CA" sz="3500" b="0" i="0" u="none" strike="noStrike" cap="none" normalizeH="0" baseline="0" err="1">
                          <a:ln>
                            <a:noFill/>
                          </a:ln>
                          <a:solidFill>
                            <a:schemeClr val="tx1"/>
                          </a:solidFill>
                          <a:effectLst/>
                          <a:latin typeface="Coptic1" pitchFamily="2" charset="0"/>
                          <a:cs typeface="Arial" charset="0"/>
                        </a:rPr>
                        <a:t>eyouab</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n~tak</a:t>
                      </a:r>
                      <a:r>
                        <a:rPr kumimoji="0" lang="fr-CA" sz="3500" b="0" i="0" u="none" strike="noStrike" cap="none" normalizeH="0" baseline="0">
                          <a:ln>
                            <a:noFill/>
                          </a:ln>
                          <a:solidFill>
                            <a:schemeClr val="tx1"/>
                          </a:solidFill>
                          <a:effectLst/>
                          <a:latin typeface="Coptic1" pitchFamily="2" charset="0"/>
                          <a:cs typeface="Arial" charset="0"/>
                        </a:rPr>
                        <a:t> </a:t>
                      </a:r>
                      <a:r>
                        <a:rPr kumimoji="0" lang="fr-CA" sz="3500" b="0" i="0" u="none" strike="noStrike" cap="none" normalizeH="0" baseline="0" err="1">
                          <a:ln>
                            <a:noFill/>
                          </a:ln>
                          <a:solidFill>
                            <a:schemeClr val="tx1"/>
                          </a:solidFill>
                          <a:effectLst/>
                          <a:latin typeface="Coptic1" pitchFamily="2" charset="0"/>
                          <a:cs typeface="Arial" charset="0"/>
                        </a:rPr>
                        <a:t>vai</a:t>
                      </a:r>
                      <a:r>
                        <a:rPr kumimoji="0" lang="fr-CA" sz="3500" b="0" i="0" u="none" strike="noStrike" cap="none" normalizeH="0" baseline="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ts val="6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Nem</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e~bolha</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taiekk~l</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cia</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vai</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charset="0"/>
                        </a:rPr>
                        <a:t>toute intrigue des hommes méchants, toute attaque des ennemis visibles et invisibles: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500" b="0" i="0" u="none" strike="noStrike" cap="none" normalizeH="0" baseline="0" dirty="0">
                          <a:ln>
                            <a:noFill/>
                          </a:ln>
                          <a:solidFill>
                            <a:schemeClr val="tx1"/>
                          </a:solidFill>
                          <a:effectLst/>
                          <a:latin typeface="Arial" charset="0"/>
                          <a:cs typeface="Arial" charset="0"/>
                        </a:rPr>
                        <a:t>E</a:t>
                      </a:r>
                      <a:r>
                        <a:rPr kumimoji="0" lang="fr-CA" sz="3500" b="0" i="0" u="none" strike="noStrike" cap="none" normalizeH="0" baseline="0" dirty="0" err="1">
                          <a:ln>
                            <a:noFill/>
                          </a:ln>
                          <a:solidFill>
                            <a:schemeClr val="tx1"/>
                          </a:solidFill>
                          <a:effectLst/>
                          <a:latin typeface="Arial" charset="0"/>
                          <a:cs typeface="Arial" charset="0"/>
                        </a:rPr>
                        <a:t>loigne</a:t>
                      </a:r>
                      <a:r>
                        <a:rPr kumimoji="0" lang="fr-CA" sz="3500" b="0" i="0" u="none" strike="noStrike" cap="none" normalizeH="0" baseline="0" dirty="0">
                          <a:ln>
                            <a:noFill/>
                          </a:ln>
                          <a:solidFill>
                            <a:schemeClr val="tx1"/>
                          </a:solidFill>
                          <a:effectLst/>
                          <a:latin typeface="Arial" charset="0"/>
                          <a:cs typeface="Arial" charset="0"/>
                        </a:rPr>
                        <a:t>-les de nous </a:t>
                      </a:r>
                      <a:r>
                        <a:rPr kumimoji="0" lang="fr-FR" sz="3500" b="0" i="0" u="none" strike="noStrike" cap="none" normalizeH="0" baseline="0" dirty="0">
                          <a:ln>
                            <a:noFill/>
                          </a:ln>
                          <a:solidFill>
                            <a:schemeClr val="tx1"/>
                          </a:solidFill>
                          <a:effectLst/>
                          <a:latin typeface="Arial" charset="0"/>
                          <a:cs typeface="Arial" charset="0"/>
                        </a:rPr>
                        <a:t>et de tout ton peuple, et de cette âme, et de ce lieu saint qui est à Toi </a:t>
                      </a:r>
                      <a:r>
                        <a:rPr kumimoji="0" lang="fr-CA" sz="3500" b="0" i="0" u="none" strike="noStrike" cap="none" normalizeH="0" baseline="0" dirty="0">
                          <a:ln>
                            <a:noFill/>
                          </a:ln>
                          <a:solidFill>
                            <a:schemeClr val="tx1"/>
                          </a:solidFill>
                          <a:effectLst/>
                          <a:latin typeface="Arial" charset="0"/>
                          <a:cs typeface="Arial" charset="0"/>
                        </a:rPr>
                        <a:t>et de cette église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ومؤامرة الناس الأشرار وقيام الأعداء الخفيين والظاهرين،</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انزعها عنا، وعن سائر شعبك،</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وعن هذه النفس وعن مَوضعِكَ المُقدس هذا</a:t>
                      </a:r>
                      <a:r>
                        <a:rPr kumimoji="0" lang="fr-FR"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وعن هَذِه الكنيسة.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7268442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nvGraphicFramePr>
        <p:xfrm>
          <a:off x="0" y="0"/>
          <a:ext cx="12192000" cy="6126480"/>
        </p:xfrm>
        <a:graphic>
          <a:graphicData uri="http://schemas.openxmlformats.org/drawingml/2006/table">
            <a:tbl>
              <a:tblPr/>
              <a:tblGrid>
                <a:gridCol w="4504987">
                  <a:extLst>
                    <a:ext uri="{9D8B030D-6E8A-4147-A177-3AD203B41FA5}">
                      <a16:colId xmlns:a16="http://schemas.microsoft.com/office/drawing/2014/main" val="20000"/>
                    </a:ext>
                  </a:extLst>
                </a:gridCol>
                <a:gridCol w="4418520">
                  <a:extLst>
                    <a:ext uri="{9D8B030D-6E8A-4147-A177-3AD203B41FA5}">
                      <a16:colId xmlns:a16="http://schemas.microsoft.com/office/drawing/2014/main" val="20001"/>
                    </a:ext>
                  </a:extLst>
                </a:gridCol>
                <a:gridCol w="3268493">
                  <a:extLst>
                    <a:ext uri="{9D8B030D-6E8A-4147-A177-3AD203B41FA5}">
                      <a16:colId xmlns:a16="http://schemas.microsoft.com/office/drawing/2014/main" val="20002"/>
                    </a:ext>
                  </a:extLst>
                </a:gridCol>
              </a:tblGrid>
              <a:tr h="612648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N/ de </a:t>
                      </a:r>
                      <a:r>
                        <a:rPr kumimoji="0" lang="en-US" sz="3700" b="0" i="0" u="none" strike="noStrike" cap="none" normalizeH="0" baseline="0" dirty="0" err="1">
                          <a:ln>
                            <a:noFill/>
                          </a:ln>
                          <a:solidFill>
                            <a:schemeClr val="tx1"/>
                          </a:solidFill>
                          <a:effectLst/>
                          <a:latin typeface="Coptic1" pitchFamily="2" charset="0"/>
                          <a:cs typeface="Arial" charset="0"/>
                        </a:rPr>
                        <a:t>eynaneu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e~ternofri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cahni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m~mwou</a:t>
                      </a:r>
                      <a:r>
                        <a:rPr kumimoji="0" lang="en-US" sz="3700" b="0" i="0" u="none" strike="noStrike" cap="none" normalizeH="0" baseline="0" dirty="0">
                          <a:ln>
                            <a:noFill/>
                          </a:ln>
                          <a:solidFill>
                            <a:schemeClr val="tx1"/>
                          </a:solidFill>
                          <a:effectLst/>
                          <a:latin typeface="Coptic1" pitchFamily="2" charset="0"/>
                          <a:cs typeface="Arial" charset="0"/>
                        </a:rPr>
                        <a:t> nan: je </a:t>
                      </a:r>
                      <a:r>
                        <a:rPr kumimoji="0" lang="en-US" sz="3700" b="0" i="0" u="none" strike="noStrike" cap="none" normalizeH="0" baseline="0" dirty="0" err="1">
                          <a:ln>
                            <a:noFill/>
                          </a:ln>
                          <a:solidFill>
                            <a:schemeClr val="tx1"/>
                          </a:solidFill>
                          <a:effectLst/>
                          <a:latin typeface="Coptic1" pitchFamily="2" charset="0"/>
                          <a:cs typeface="Arial" charset="0"/>
                        </a:rPr>
                        <a:t>n~yok</a:t>
                      </a:r>
                      <a:r>
                        <a:rPr kumimoji="0" lang="en-US" sz="3700" b="0" i="0" u="none" strike="noStrike" cap="none" normalizeH="0" baseline="0" dirty="0">
                          <a:ln>
                            <a:noFill/>
                          </a:ln>
                          <a:solidFill>
                            <a:schemeClr val="tx1"/>
                          </a:solidFill>
                          <a:effectLst/>
                          <a:latin typeface="Coptic1" pitchFamily="2" charset="0"/>
                          <a:cs typeface="Arial" charset="0"/>
                        </a:rPr>
                        <a:t> pe </a:t>
                      </a:r>
                      <a:r>
                        <a:rPr kumimoji="0" lang="en-US" sz="3700" b="0" i="0" u="none" strike="noStrike" cap="none" normalizeH="0" baseline="0" dirty="0" err="1">
                          <a:ln>
                            <a:noFill/>
                          </a:ln>
                          <a:solidFill>
                            <a:schemeClr val="tx1"/>
                          </a:solidFill>
                          <a:effectLst/>
                          <a:latin typeface="Coptic1" pitchFamily="2" charset="0"/>
                          <a:cs typeface="Arial" charset="0"/>
                        </a:rPr>
                        <a:t>e~tak</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m~piersisi</a:t>
                      </a:r>
                      <a:r>
                        <a:rPr kumimoji="0" lang="en-US" sz="3700" b="0" i="0" u="none" strike="noStrike" cap="none" normalizeH="0" baseline="0" dirty="0">
                          <a:ln>
                            <a:noFill/>
                          </a:ln>
                          <a:solidFill>
                            <a:schemeClr val="tx1"/>
                          </a:solidFill>
                          <a:effectLst/>
                          <a:latin typeface="Coptic1" pitchFamily="2" charset="0"/>
                          <a:cs typeface="Arial" charset="0"/>
                        </a:rPr>
                        <a:t> nan: </a:t>
                      </a:r>
                      <a:r>
                        <a:rPr kumimoji="0" lang="en-US" sz="3700" b="0" i="0" u="none" strike="noStrike" cap="none" normalizeH="0" baseline="0" dirty="0" err="1">
                          <a:ln>
                            <a:noFill/>
                          </a:ln>
                          <a:solidFill>
                            <a:schemeClr val="tx1"/>
                          </a:solidFill>
                          <a:effectLst/>
                          <a:latin typeface="Coptic1" pitchFamily="2" charset="0"/>
                          <a:cs typeface="Arial" charset="0"/>
                        </a:rPr>
                        <a:t>e~hwmi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nihof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t>
                      </a:r>
                      <a:r>
                        <a:rPr kumimoji="0" lang="en-US" sz="3700" b="0" i="0" u="none" strike="noStrike" cap="none" normalizeH="0" baseline="0" dirty="0">
                          <a:ln>
                            <a:noFill/>
                          </a:ln>
                          <a:solidFill>
                            <a:schemeClr val="tx1"/>
                          </a:solidFill>
                          <a:effectLst/>
                          <a:latin typeface="Coptic1" pitchFamily="2" charset="0"/>
                          <a:cs typeface="Arial" charset="0"/>
                        </a:rPr>
                        <a:t>[l/: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jom</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n~te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pijaji</a:t>
                      </a:r>
                      <a:r>
                        <a:rPr kumimoji="0" lang="en-US" sz="3700" b="0" i="0" u="none" strike="noStrike" cap="none" normalizeH="0" baseline="0" dirty="0">
                          <a:ln>
                            <a:noFill/>
                          </a:ln>
                          <a:solidFill>
                            <a:schemeClr val="tx1"/>
                          </a:solidFill>
                          <a:effectLst/>
                          <a:latin typeface="Coptic1" pitchFamily="2" charset="0"/>
                          <a:cs typeface="Arial" charset="0"/>
                        </a:rPr>
                        <a:t>.</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Comble-nous de tous les biens et de tous les dons convenables car c’est Toi qui nous as donné le pouvoir de fouler aux pieds les serpents, les scorpions et toute la puissance de l’ennemi.</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أما الصالحات والنافعات فارزقنا إياها لأنكَ أنتَ الذى أعطيتنا السلطان أن ندوس الحيات والعقارب وكل قوة العدو.</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62767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87720" name="Group 40"/>
          <p:cNvGraphicFramePr>
            <a:graphicFrameLocks noGrp="1"/>
          </p:cNvGraphicFramePr>
          <p:nvPr>
            <p:extLst>
              <p:ext uri="{D42A27DB-BD31-4B8C-83A1-F6EECF244321}">
                <p14:modId xmlns:p14="http://schemas.microsoft.com/office/powerpoint/2010/main" val="3846250217"/>
              </p:ext>
            </p:extLst>
          </p:nvPr>
        </p:nvGraphicFramePr>
        <p:xfrm>
          <a:off x="0" y="694266"/>
          <a:ext cx="12192000" cy="5469467"/>
        </p:xfrm>
        <a:graphic>
          <a:graphicData uri="http://schemas.openxmlformats.org/drawingml/2006/table">
            <a:tbl>
              <a:tblPr/>
              <a:tblGrid>
                <a:gridCol w="6578600">
                  <a:extLst>
                    <a:ext uri="{9D8B030D-6E8A-4147-A177-3AD203B41FA5}">
                      <a16:colId xmlns:a16="http://schemas.microsoft.com/office/drawing/2014/main" val="20000"/>
                    </a:ext>
                  </a:extLst>
                </a:gridCol>
                <a:gridCol w="5613400">
                  <a:extLst>
                    <a:ext uri="{9D8B030D-6E8A-4147-A177-3AD203B41FA5}">
                      <a16:colId xmlns:a16="http://schemas.microsoft.com/office/drawing/2014/main" val="349773013"/>
                    </a:ext>
                  </a:extLst>
                </a:gridCol>
              </a:tblGrid>
              <a:tr h="197132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pitchFamily="34" charset="0"/>
                        </a:rPr>
                        <a:t>Pitié Seigneur. Tes actions de pitié mon Dieu sont innombrable et Ta miséricorde immense. </a:t>
                      </a:r>
                      <a:endParaRPr kumimoji="0" lang="en-US" sz="3200" b="0" i="0" u="none" strike="noStrike" cap="none" normalizeH="0" baseline="0" dirty="0">
                        <a:ln>
                          <a:noFill/>
                        </a:ln>
                        <a:solidFill>
                          <a:schemeClr val="tx1"/>
                        </a:solidFill>
                        <a:effectLst/>
                        <a:latin typeface="Arial" charset="0"/>
                        <a:cs typeface="Arial" pitchFamily="34"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EG" altLang="zh-CN" sz="4400" b="0" i="0" u="none" strike="noStrike" cap="none" normalizeH="0" baseline="0" dirty="0">
                          <a:ln>
                            <a:noFill/>
                          </a:ln>
                          <a:solidFill>
                            <a:schemeClr val="tx1"/>
                          </a:solidFill>
                          <a:effectLst/>
                          <a:latin typeface="Arial" charset="0"/>
                          <a:cs typeface="Arial" charset="0"/>
                        </a:rPr>
                        <a:t>مراحمك </a:t>
                      </a:r>
                      <a:r>
                        <a:rPr kumimoji="0" lang="ar-EG" altLang="zh-CN" sz="4400" b="0" i="0" u="none" strike="noStrike" cap="none" normalizeH="0" baseline="0" dirty="0" err="1">
                          <a:ln>
                            <a:noFill/>
                          </a:ln>
                          <a:solidFill>
                            <a:schemeClr val="tx1"/>
                          </a:solidFill>
                          <a:effectLst/>
                          <a:latin typeface="Arial" charset="0"/>
                          <a:cs typeface="Arial" charset="0"/>
                        </a:rPr>
                        <a:t>ياإلهى</a:t>
                      </a:r>
                      <a:r>
                        <a:rPr kumimoji="0" lang="ar-EG" altLang="zh-CN" sz="4400" b="0" i="0" u="none" strike="noStrike" cap="none" normalizeH="0" baseline="0" dirty="0">
                          <a:ln>
                            <a:noFill/>
                          </a:ln>
                          <a:solidFill>
                            <a:schemeClr val="tx1"/>
                          </a:solidFill>
                          <a:effectLst/>
                          <a:latin typeface="Arial" charset="0"/>
                          <a:cs typeface="Arial" charset="0"/>
                        </a:rPr>
                        <a:t> غير</a:t>
                      </a:r>
                      <a:r>
                        <a:rPr kumimoji="0" lang="fr-FR"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a:ln>
                            <a:noFill/>
                          </a:ln>
                          <a:solidFill>
                            <a:schemeClr val="tx1"/>
                          </a:solidFill>
                          <a:effectLst/>
                          <a:latin typeface="Arial" charset="0"/>
                          <a:cs typeface="Arial" charset="0"/>
                        </a:rPr>
                        <a:t>مُحصاة وكثيرة جداً</a:t>
                      </a:r>
                      <a:r>
                        <a:rPr kumimoji="0" lang="fr-FR"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err="1">
                          <a:ln>
                            <a:noFill/>
                          </a:ln>
                          <a:solidFill>
                            <a:schemeClr val="tx1"/>
                          </a:solidFill>
                          <a:effectLst/>
                          <a:latin typeface="Arial" charset="0"/>
                          <a:cs typeface="Arial" charset="0"/>
                        </a:rPr>
                        <a:t>هى</a:t>
                      </a:r>
                      <a:r>
                        <a:rPr kumimoji="0" lang="ar-AE" altLang="zh-CN" sz="4400" b="0" i="0" u="none" strike="noStrike" cap="none" normalizeH="0" baseline="0" dirty="0">
                          <a:ln>
                            <a:noFill/>
                          </a:ln>
                          <a:solidFill>
                            <a:schemeClr val="tx1"/>
                          </a:solidFill>
                          <a:effectLst/>
                          <a:latin typeface="Arial" charset="0"/>
                          <a:cs typeface="Arial" charset="0"/>
                        </a:rPr>
                        <a:t> </a:t>
                      </a:r>
                      <a:r>
                        <a:rPr kumimoji="0" lang="ar-AE" altLang="zh-CN" sz="4400" b="0" i="0" u="none" strike="noStrike" cap="none" normalizeH="0" baseline="0" dirty="0" err="1">
                          <a:ln>
                            <a:noFill/>
                          </a:ln>
                          <a:solidFill>
                            <a:schemeClr val="tx1"/>
                          </a:solidFill>
                          <a:effectLst/>
                          <a:latin typeface="Arial" charset="0"/>
                          <a:cs typeface="Arial" charset="0"/>
                        </a:rPr>
                        <a:t>رأفاتك</a:t>
                      </a:r>
                      <a:endParaRPr kumimoji="0" lang="ar-EG" altLang="zh-CN" sz="44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4981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Kurie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e~le</a:t>
                      </a:r>
                      <a:r>
                        <a:rPr kumimoji="0" lang="en-US" sz="5300" b="0" i="0" u="none" strike="noStrike" cap="none" normalizeH="0" baseline="0" dirty="0">
                          <a:ln>
                            <a:noFill/>
                          </a:ln>
                          <a:solidFill>
                            <a:srgbClr val="FFFF00"/>
                          </a:solidFill>
                          <a:effectLst/>
                          <a:latin typeface="Coptic1" pitchFamily="2" charset="0"/>
                          <a:cs typeface="Arial" charset="0"/>
                        </a:rPr>
                        <a:t>/~con: </a:t>
                      </a:r>
                      <a:r>
                        <a:rPr kumimoji="0" lang="en-US" sz="5300" b="0" i="0" u="none" strike="noStrike" cap="none" normalizeH="0" baseline="0" dirty="0" err="1">
                          <a:ln>
                            <a:noFill/>
                          </a:ln>
                          <a:solidFill>
                            <a:srgbClr val="FFFF00"/>
                          </a:solidFill>
                          <a:effectLst/>
                          <a:latin typeface="Coptic1" pitchFamily="2" charset="0"/>
                          <a:cs typeface="Arial" charset="0"/>
                        </a:rPr>
                        <a:t>Neknai</a:t>
                      </a:r>
                      <a:r>
                        <a:rPr kumimoji="0" lang="en-US" sz="5300" b="0" i="0" u="none" strike="noStrike" cap="none" normalizeH="0" baseline="0" dirty="0">
                          <a:ln>
                            <a:noFill/>
                          </a:ln>
                          <a:solidFill>
                            <a:srgbClr val="FFFF00"/>
                          </a:solidFill>
                          <a:effectLst/>
                          <a:latin typeface="Coptic1" pitchFamily="2" charset="0"/>
                          <a:cs typeface="Arial" charset="0"/>
                        </a:rPr>
                        <a:t> w~ </a:t>
                      </a:r>
                      <a:r>
                        <a:rPr kumimoji="0" lang="en-US" sz="5300" b="0" i="0" u="none" strike="noStrike" cap="none" normalizeH="0" baseline="0" dirty="0" err="1">
                          <a:ln>
                            <a:noFill/>
                          </a:ln>
                          <a:solidFill>
                            <a:srgbClr val="FFFF00"/>
                          </a:solidFill>
                          <a:effectLst/>
                          <a:latin typeface="Coptic1" pitchFamily="2" charset="0"/>
                          <a:cs typeface="Arial" charset="0"/>
                        </a:rPr>
                        <a:t>Panou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hanat</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i</a:t>
                      </a:r>
                      <a:r>
                        <a:rPr kumimoji="0" lang="en-US" sz="5300" b="0" i="0" u="none" strike="noStrike" cap="none" normalizeH="0" baseline="0" dirty="0">
                          <a:ln>
                            <a:noFill/>
                          </a:ln>
                          <a:solidFill>
                            <a:srgbClr val="FFFF00"/>
                          </a:solidFill>
                          <a:effectLst/>
                          <a:latin typeface="Coptic1" pitchFamily="2" charset="0"/>
                          <a:cs typeface="Arial" charset="0"/>
                        </a:rPr>
                        <a:t>/~</a:t>
                      </a:r>
                      <a:r>
                        <a:rPr kumimoji="0" lang="en-US" sz="5300" b="0" i="0" u="none" strike="noStrike" cap="none" normalizeH="0" baseline="0" dirty="0" err="1">
                          <a:ln>
                            <a:noFill/>
                          </a:ln>
                          <a:solidFill>
                            <a:srgbClr val="FFFF00"/>
                          </a:solidFill>
                          <a:effectLst/>
                          <a:latin typeface="Coptic1" pitchFamily="2" charset="0"/>
                          <a:cs typeface="Arial" charset="0"/>
                        </a:rPr>
                        <a:t>ni</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m~mwou</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ceos</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e~masw</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n~je</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nekmetsenh</a:t>
                      </a:r>
                      <a:r>
                        <a:rPr kumimoji="0" lang="en-US" sz="5300" b="0" i="0" u="none" strike="noStrike" cap="none" normalizeH="0" baseline="0" dirty="0">
                          <a:ln>
                            <a:noFill/>
                          </a:ln>
                          <a:solidFill>
                            <a:srgbClr val="FFFF00"/>
                          </a:solidFill>
                          <a:effectLst/>
                          <a:latin typeface="Coptic1" pitchFamily="2" charset="0"/>
                          <a:cs typeface="Arial" charset="0"/>
                        </a:rPr>
                        <a:t>/t.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30790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0720" name="Group 32"/>
          <p:cNvGraphicFramePr>
            <a:graphicFrameLocks noGrp="1"/>
          </p:cNvGraphicFramePr>
          <p:nvPr/>
        </p:nvGraphicFramePr>
        <p:xfrm>
          <a:off x="0" y="673836"/>
          <a:ext cx="12192000" cy="5791421"/>
        </p:xfrm>
        <a:graphic>
          <a:graphicData uri="http://schemas.openxmlformats.org/drawingml/2006/table">
            <a:tbl>
              <a:tblPr/>
              <a:tblGrid>
                <a:gridCol w="7384375">
                  <a:extLst>
                    <a:ext uri="{9D8B030D-6E8A-4147-A177-3AD203B41FA5}">
                      <a16:colId xmlns:a16="http://schemas.microsoft.com/office/drawing/2014/main" val="20000"/>
                    </a:ext>
                  </a:extLst>
                </a:gridCol>
                <a:gridCol w="4807625">
                  <a:extLst>
                    <a:ext uri="{9D8B030D-6E8A-4147-A177-3AD203B41FA5}">
                      <a16:colId xmlns:a16="http://schemas.microsoft.com/office/drawing/2014/main" val="20001"/>
                    </a:ext>
                  </a:extLst>
                </a:gridCol>
              </a:tblGrid>
              <a:tr h="2448781">
                <a:tc>
                  <a:txBody>
                    <a:bodyPr/>
                    <a:lstStyle/>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Nous t’implorons, ô Fils de Dieu,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de conserver la vie de notre patriarche,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grand prêtre </a:t>
                      </a:r>
                      <a:r>
                        <a:rPr kumimoji="0" lang="fr-FR" sz="3200" b="0" i="0" u="none" strike="noStrike" cap="none" normalizeH="0" baseline="0" dirty="0" err="1">
                          <a:ln>
                            <a:noFill/>
                          </a:ln>
                          <a:solidFill>
                            <a:schemeClr val="tx1"/>
                          </a:solidFill>
                          <a:effectLst/>
                          <a:latin typeface="Arial" charset="0"/>
                          <a:cs typeface="Arial" charset="0"/>
                        </a:rPr>
                        <a:t>anba</a:t>
                      </a:r>
                      <a:r>
                        <a:rPr kumimoji="0" lang="fr-FR" sz="3200" b="0" i="0" u="none" strike="noStrike" cap="none" normalizeH="0" baseline="0" dirty="0">
                          <a:ln>
                            <a:noFill/>
                          </a:ln>
                          <a:solidFill>
                            <a:schemeClr val="tx1"/>
                          </a:solidFill>
                          <a:effectLst/>
                          <a:latin typeface="Arial" charset="0"/>
                          <a:cs typeface="Arial" charset="0"/>
                        </a:rPr>
                        <a:t> </a:t>
                      </a:r>
                      <a:r>
                        <a:rPr kumimoji="0" lang="fr-FR" sz="3200" b="0" i="0" u="none" strike="noStrike" cap="none" normalizeH="0" baseline="0" dirty="0" err="1">
                          <a:ln>
                            <a:noFill/>
                          </a:ln>
                          <a:solidFill>
                            <a:schemeClr val="tx1"/>
                          </a:solidFill>
                          <a:effectLst/>
                          <a:latin typeface="Arial" charset="0"/>
                          <a:cs typeface="Arial" charset="0"/>
                        </a:rPr>
                        <a:t>Tawadros</a:t>
                      </a:r>
                      <a:r>
                        <a:rPr kumimoji="0" lang="fr-FR" sz="3200" b="0"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8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maintiens-le sur son trône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نسألك يا أبن الله.</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أن تحفظ حياة بطريركنا</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البابا أنبا </a:t>
                      </a:r>
                      <a:r>
                        <a:rPr kumimoji="0" lang="ar-EG" sz="3300" b="0" i="0" u="none" strike="noStrike" cap="none" normalizeH="0" baseline="0" dirty="0" err="1">
                          <a:ln>
                            <a:noFill/>
                          </a:ln>
                          <a:solidFill>
                            <a:schemeClr val="tx1"/>
                          </a:solidFill>
                          <a:effectLst/>
                          <a:latin typeface="Coptic1" pitchFamily="2" charset="0"/>
                          <a:cs typeface="Arial" charset="0"/>
                        </a:rPr>
                        <a:t>تاوضروس</a:t>
                      </a:r>
                      <a:r>
                        <a:rPr kumimoji="0" lang="ar-SA" sz="3300" b="0" i="0" u="none" strike="noStrike" cap="none" normalizeH="0" baseline="0" dirty="0">
                          <a:ln>
                            <a:noFill/>
                          </a:ln>
                          <a:solidFill>
                            <a:schemeClr val="tx1"/>
                          </a:solidFill>
                          <a:effectLst/>
                          <a:latin typeface="Arial" charset="0"/>
                          <a:cs typeface="Arial" charset="0"/>
                        </a:rPr>
                        <a:t> رئيس الكهنة</a:t>
                      </a:r>
                      <a:endParaRPr kumimoji="0" lang="ar-EG" sz="33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300" b="0" i="0" u="none" strike="noStrike" cap="none" normalizeH="0" baseline="0" dirty="0">
                          <a:ln>
                            <a:noFill/>
                          </a:ln>
                          <a:solidFill>
                            <a:schemeClr val="tx1"/>
                          </a:solidFill>
                          <a:effectLst/>
                          <a:latin typeface="Arial" charset="0"/>
                          <a:cs typeface="Arial" charset="0"/>
                        </a:rPr>
                        <a:t>ثبته علي كرسيه.</a:t>
                      </a:r>
                      <a:endParaRPr kumimoji="0" lang="en-CA" sz="33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Ten]ho </a:t>
                      </a:r>
                      <a:r>
                        <a:rPr kumimoji="0" lang="en-US" sz="5300" b="0" i="0" u="none" strike="noStrike" cap="none" normalizeH="0" baseline="0" dirty="0" err="1">
                          <a:ln>
                            <a:noFill/>
                          </a:ln>
                          <a:solidFill>
                            <a:srgbClr val="FFFF00"/>
                          </a:solidFill>
                          <a:effectLst/>
                          <a:latin typeface="Coptic1" pitchFamily="2" charset="0"/>
                          <a:cs typeface="Arial" charset="0"/>
                        </a:rPr>
                        <a:t>e~rok</a:t>
                      </a:r>
                      <a:r>
                        <a:rPr kumimoji="0" lang="en-US" sz="5300" b="0" i="0" u="none" strike="noStrike" cap="none" normalizeH="0" baseline="0" dirty="0">
                          <a:ln>
                            <a:noFill/>
                          </a:ln>
                          <a:solidFill>
                            <a:srgbClr val="FFFF00"/>
                          </a:solidFill>
                          <a:effectLst/>
                          <a:latin typeface="Coptic1" pitchFamily="2" charset="0"/>
                          <a:cs typeface="Arial" charset="0"/>
                        </a:rPr>
                        <a:t> w~ </a:t>
                      </a:r>
                      <a:r>
                        <a:rPr kumimoji="0" lang="en-US" sz="5300" b="0" i="0" u="none" strike="noStrike" cap="none" normalizeH="0" baseline="0" dirty="0" err="1">
                          <a:ln>
                            <a:noFill/>
                          </a:ln>
                          <a:solidFill>
                            <a:srgbClr val="FFFF00"/>
                          </a:solidFill>
                          <a:effectLst/>
                          <a:latin typeface="Coptic1" pitchFamily="2" charset="0"/>
                          <a:cs typeface="Arial" charset="0"/>
                        </a:rPr>
                        <a:t>U~ioc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Yeoc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eyreka~reh</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e~p~wnq</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m~penpatriar</a:t>
                      </a:r>
                      <a:r>
                        <a:rPr kumimoji="0" lang="en-US" sz="5300" b="0" i="0" u="none" strike="noStrike" cap="none" normalizeH="0" baseline="0" dirty="0">
                          <a:ln>
                            <a:noFill/>
                          </a:ln>
                          <a:solidFill>
                            <a:srgbClr val="FFFF00"/>
                          </a:solidFill>
                          <a:effectLst/>
                          <a:latin typeface="Coptic1" pitchFamily="2" charset="0"/>
                          <a:cs typeface="Arial" charset="0"/>
                        </a:rPr>
                        <a:t>,/c:</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papa abba </a:t>
                      </a:r>
                      <a:r>
                        <a:rPr kumimoji="0" lang="en-US" sz="5300" b="0" i="0" u="none" strike="noStrike" cap="none" normalizeH="0" baseline="0" dirty="0" err="1">
                          <a:ln>
                            <a:noFill/>
                          </a:ln>
                          <a:solidFill>
                            <a:srgbClr val="FFFF00"/>
                          </a:solidFill>
                          <a:effectLst/>
                          <a:latin typeface="Coptic1" pitchFamily="2" charset="0"/>
                          <a:cs typeface="Arial" charset="0"/>
                        </a:rPr>
                        <a:t>Tawadroc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piar,ie~reuc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matajrof</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hijen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pefy~ronoc</a:t>
                      </a:r>
                      <a:r>
                        <a:rPr kumimoji="0" lang="en-US" sz="53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graphicFrame>
        <p:nvGraphicFramePr>
          <p:cNvPr id="3" name="Tableau 6">
            <a:extLst>
              <a:ext uri="{FF2B5EF4-FFF2-40B4-BE49-F238E27FC236}">
                <a16:creationId xmlns:a16="http://schemas.microsoft.com/office/drawing/2014/main" id="{70135B91-FC3A-4F81-9C6A-02427F66972B}"/>
              </a:ext>
            </a:extLst>
          </p:cNvPr>
          <p:cNvGraphicFramePr>
            <a:graphicFrameLocks noGrp="1"/>
          </p:cNvGraphicFramePr>
          <p:nvPr>
            <p:extLst>
              <p:ext uri="{D42A27DB-BD31-4B8C-83A1-F6EECF244321}">
                <p14:modId xmlns:p14="http://schemas.microsoft.com/office/powerpoint/2010/main" val="401083285"/>
              </p:ext>
            </p:extLst>
          </p:nvPr>
        </p:nvGraphicFramePr>
        <p:xfrm>
          <a:off x="2032000" y="15242"/>
          <a:ext cx="8128000" cy="6096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317870377"/>
                    </a:ext>
                  </a:extLst>
                </a:gridCol>
              </a:tblGrid>
              <a:tr h="609600">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CA" sz="2800" dirty="0">
                          <a:solidFill>
                            <a:srgbClr val="FFFFFF"/>
                          </a:solidFill>
                          <a:latin typeface="Arial" charset="0"/>
                          <a:cs typeface="Arial" charset="0"/>
                        </a:rPr>
                        <a:t>Pape et </a:t>
                      </a:r>
                      <a:r>
                        <a:rPr lang="en-CA" sz="2800" dirty="0" err="1">
                          <a:solidFill>
                            <a:srgbClr val="FFFFFF"/>
                          </a:solidFill>
                          <a:latin typeface="Arial" charset="0"/>
                          <a:cs typeface="Arial" charset="0"/>
                        </a:rPr>
                        <a:t>Evêque</a:t>
                      </a:r>
                      <a:r>
                        <a:rPr lang="en-CA" sz="2800" dirty="0">
                          <a:solidFill>
                            <a:srgbClr val="FFFFFF"/>
                          </a:solidFill>
                          <a:latin typeface="Arial" charset="0"/>
                          <a:cs typeface="Arial" charset="0"/>
                        </a:rPr>
                        <a:t> - </a:t>
                      </a:r>
                      <a:r>
                        <a:rPr lang="ar-EG" sz="2800" dirty="0"/>
                        <a:t>البابا</a:t>
                      </a:r>
                      <a:r>
                        <a:rPr lang="fr-FR" sz="2800" dirty="0"/>
                        <a:t> </a:t>
                      </a:r>
                      <a:r>
                        <a:rPr lang="ar-EG" sz="2000" dirty="0">
                          <a:solidFill>
                            <a:srgbClr val="FFFFFF"/>
                          </a:solidFill>
                          <a:latin typeface="Arial" charset="0"/>
                          <a:cs typeface="Arial" charset="0"/>
                        </a:rPr>
                        <a:t>و</a:t>
                      </a:r>
                      <a:r>
                        <a:rPr lang="fr-FR" sz="2800" dirty="0">
                          <a:solidFill>
                            <a:srgbClr val="FFFFFF"/>
                          </a:solidFill>
                          <a:latin typeface="Arial" charset="0"/>
                          <a:cs typeface="Arial" charset="0"/>
                        </a:rPr>
                        <a:t> </a:t>
                      </a:r>
                      <a:r>
                        <a:rPr lang="ar-EG" sz="2800" dirty="0">
                          <a:solidFill>
                            <a:srgbClr val="FFFFFF"/>
                          </a:solidFill>
                          <a:latin typeface="Arial" charset="0"/>
                          <a:cs typeface="Arial" charset="0"/>
                        </a:rPr>
                        <a:t>الأسقف</a:t>
                      </a:r>
                      <a:endParaRPr lang="en-CA" sz="2800" dirty="0">
                        <a:solidFill>
                          <a:srgbClr val="FFFFFF"/>
                        </a:solidFill>
                        <a:latin typeface="Arial" charset="0"/>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3262140"/>
                  </a:ext>
                </a:extLst>
              </a:tr>
            </a:tbl>
          </a:graphicData>
        </a:graphic>
      </p:graphicFrame>
    </p:spTree>
    <p:extLst>
      <p:ext uri="{BB962C8B-B14F-4D97-AF65-F5344CB8AC3E}">
        <p14:creationId xmlns:p14="http://schemas.microsoft.com/office/powerpoint/2010/main" val="2405630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32765" name="Group 29"/>
          <p:cNvGraphicFramePr>
            <a:graphicFrameLocks noGrp="1"/>
          </p:cNvGraphicFramePr>
          <p:nvPr/>
        </p:nvGraphicFramePr>
        <p:xfrm>
          <a:off x="0" y="366365"/>
          <a:ext cx="12192000" cy="5466080"/>
        </p:xfrm>
        <a:graphic>
          <a:graphicData uri="http://schemas.openxmlformats.org/drawingml/2006/table">
            <a:tbl>
              <a:tblPr/>
              <a:tblGrid>
                <a:gridCol w="6922576">
                  <a:extLst>
                    <a:ext uri="{9D8B030D-6E8A-4147-A177-3AD203B41FA5}">
                      <a16:colId xmlns:a16="http://schemas.microsoft.com/office/drawing/2014/main" val="20000"/>
                    </a:ext>
                  </a:extLst>
                </a:gridCol>
                <a:gridCol w="5269424">
                  <a:extLst>
                    <a:ext uri="{9D8B030D-6E8A-4147-A177-3AD203B41FA5}">
                      <a16:colId xmlns:a16="http://schemas.microsoft.com/office/drawing/2014/main" val="20001"/>
                    </a:ext>
                  </a:extLst>
                </a:gridCol>
              </a:tblGrid>
              <a:tr h="23672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son partenaire dans le ministère notre père le juste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err="1">
                          <a:ln>
                            <a:noFill/>
                          </a:ln>
                          <a:solidFill>
                            <a:schemeClr val="tx1"/>
                          </a:solidFill>
                          <a:effectLst/>
                          <a:latin typeface="Arial" charset="0"/>
                          <a:cs typeface="Arial" charset="0"/>
                        </a:rPr>
                        <a:t>anba</a:t>
                      </a:r>
                      <a:r>
                        <a:rPr kumimoji="0" lang="fr-FR" sz="3200" b="0" i="0" u="none" strike="noStrike" cap="none" normalizeH="0" baseline="0" dirty="0">
                          <a:ln>
                            <a:noFill/>
                          </a:ln>
                          <a:solidFill>
                            <a:schemeClr val="tx1"/>
                          </a:solidFill>
                          <a:effectLst/>
                          <a:latin typeface="Arial" charset="0"/>
                          <a:cs typeface="Arial" charset="0"/>
                        </a:rPr>
                        <a:t> Marc l'évêque;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maintiens-le sur son siège.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وشريكه في الخدمة </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ابانا القديس البار</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أنبا</a:t>
                      </a:r>
                      <a:r>
                        <a:rPr kumimoji="0" lang="fr-FR" sz="3700" b="0" i="0" u="none" strike="noStrike" cap="none" normalizeH="0" baseline="0" dirty="0">
                          <a:ln>
                            <a:noFill/>
                          </a:ln>
                          <a:solidFill>
                            <a:schemeClr val="tx1"/>
                          </a:solidFill>
                          <a:effectLst/>
                          <a:latin typeface="Arial" charset="0"/>
                          <a:cs typeface="Arial" charset="0"/>
                        </a:rPr>
                        <a:t> </a:t>
                      </a:r>
                      <a:r>
                        <a:rPr lang="ar-EG" sz="3700" dirty="0"/>
                        <a:t>مارك</a:t>
                      </a:r>
                      <a:r>
                        <a:rPr kumimoji="0" lang="ar-SA" sz="3700" b="0" i="0" u="none" strike="noStrike" cap="none" normalizeH="0" baseline="0" dirty="0">
                          <a:ln>
                            <a:noFill/>
                          </a:ln>
                          <a:solidFill>
                            <a:schemeClr val="tx1"/>
                          </a:solidFill>
                          <a:effectLst/>
                          <a:latin typeface="Arial" charset="0"/>
                          <a:cs typeface="Arial" charset="0"/>
                        </a:rPr>
                        <a:t> الاسقف</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 ثبته علي كرسيه.</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9880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Nem</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pefkes~v</a:t>
                      </a:r>
                      <a:r>
                        <a:rPr kumimoji="0" lang="en-US" sz="4900" b="0" i="0" u="none" strike="noStrike" cap="none" normalizeH="0" baseline="0" dirty="0">
                          <a:ln>
                            <a:noFill/>
                          </a:ln>
                          <a:solidFill>
                            <a:srgbClr val="FFFF00"/>
                          </a:solidFill>
                          <a:effectLst/>
                          <a:latin typeface="Coptic1" pitchFamily="2" charset="0"/>
                          <a:cs typeface="Arial" charset="0"/>
                        </a:rPr>
                        <a:t>/r </a:t>
                      </a:r>
                      <a:r>
                        <a:rPr kumimoji="0" lang="en-US" sz="4900" b="0" i="0" u="none" strike="noStrike" cap="none" normalizeH="0" baseline="0" dirty="0" err="1">
                          <a:ln>
                            <a:noFill/>
                          </a:ln>
                          <a:solidFill>
                            <a:srgbClr val="FFFF00"/>
                          </a:solidFill>
                          <a:effectLst/>
                          <a:latin typeface="Coptic1" pitchFamily="2" charset="0"/>
                          <a:cs typeface="Arial" charset="0"/>
                        </a:rPr>
                        <a:t>n~litourgoc</a:t>
                      </a:r>
                      <a:endParaRPr kumimoji="0" lang="en-US" sz="4900" b="0" i="0" u="none" strike="noStrike" cap="none" normalizeH="0" baseline="0" dirty="0">
                        <a:ln>
                          <a:noFill/>
                        </a:ln>
                        <a:solidFill>
                          <a:srgbClr val="FFFF00"/>
                        </a:solidFill>
                        <a:effectLst/>
                        <a:latin typeface="Coptic1" pitchFamily="2" charset="0"/>
                        <a:cs typeface="Arial"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peniwt</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eyouab</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n~dikeoc</a:t>
                      </a:r>
                      <a:r>
                        <a:rPr kumimoji="0" lang="en-US" sz="49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a:ln>
                            <a:noFill/>
                          </a:ln>
                          <a:solidFill>
                            <a:srgbClr val="FFFF00"/>
                          </a:solidFill>
                          <a:effectLst/>
                          <a:latin typeface="Coptic1" pitchFamily="2" charset="0"/>
                          <a:cs typeface="Arial" charset="0"/>
                        </a:rPr>
                        <a:t>abba Mark </a:t>
                      </a:r>
                      <a:r>
                        <a:rPr kumimoji="0" lang="en-US" sz="4900" b="0" i="0" u="none" strike="noStrike" cap="none" normalizeH="0" baseline="0" dirty="0" err="1">
                          <a:ln>
                            <a:noFill/>
                          </a:ln>
                          <a:solidFill>
                            <a:srgbClr val="FFFF00"/>
                          </a:solidFill>
                          <a:effectLst/>
                          <a:latin typeface="Coptic1" pitchFamily="2" charset="0"/>
                          <a:cs typeface="Arial" charset="0"/>
                        </a:rPr>
                        <a:t>pie~pickopoc</a:t>
                      </a:r>
                      <a:r>
                        <a:rPr kumimoji="0" lang="en-US" sz="49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4900" b="0" i="0" u="none" strike="noStrike" cap="none" normalizeH="0" baseline="0" dirty="0" err="1">
                          <a:ln>
                            <a:noFill/>
                          </a:ln>
                          <a:solidFill>
                            <a:srgbClr val="FFFF00"/>
                          </a:solidFill>
                          <a:effectLst/>
                          <a:latin typeface="Coptic1" pitchFamily="2" charset="0"/>
                          <a:cs typeface="Arial" charset="0"/>
                        </a:rPr>
                        <a:t>matajrof</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hijen</a:t>
                      </a:r>
                      <a:r>
                        <a:rPr kumimoji="0" lang="en-US" sz="4900" b="0" i="0" u="none" strike="noStrike" cap="none" normalizeH="0" baseline="0" dirty="0">
                          <a:ln>
                            <a:noFill/>
                          </a:ln>
                          <a:solidFill>
                            <a:srgbClr val="FFFF00"/>
                          </a:solidFill>
                          <a:effectLst/>
                          <a:latin typeface="Coptic1" pitchFamily="2" charset="0"/>
                          <a:cs typeface="Arial" charset="0"/>
                        </a:rPr>
                        <a:t> </a:t>
                      </a:r>
                      <a:r>
                        <a:rPr kumimoji="0" lang="en-US" sz="4900" b="0" i="0" u="none" strike="noStrike" cap="none" normalizeH="0" baseline="0" dirty="0" err="1">
                          <a:ln>
                            <a:noFill/>
                          </a:ln>
                          <a:solidFill>
                            <a:srgbClr val="FFFF00"/>
                          </a:solidFill>
                          <a:effectLst/>
                          <a:latin typeface="Coptic1" pitchFamily="2" charset="0"/>
                          <a:cs typeface="Arial" charset="0"/>
                        </a:rPr>
                        <a:t>pefy~ronoc</a:t>
                      </a:r>
                      <a:r>
                        <a:rPr kumimoji="0" lang="en-US" sz="4900" b="0" i="0" u="none" strike="noStrike" cap="none" normalizeH="0" baseline="0" dirty="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en-CA"/>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9167755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49149" name="Group 29"/>
          <p:cNvGraphicFramePr>
            <a:graphicFrameLocks noGrp="1"/>
          </p:cNvGraphicFramePr>
          <p:nvPr/>
        </p:nvGraphicFramePr>
        <p:xfrm>
          <a:off x="0" y="626359"/>
          <a:ext cx="12192000" cy="5605283"/>
        </p:xfrm>
        <a:graphic>
          <a:graphicData uri="http://schemas.openxmlformats.org/drawingml/2006/table">
            <a:tbl>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1632537041"/>
                    </a:ext>
                  </a:extLst>
                </a:gridCol>
              </a:tblGrid>
              <a:tr h="2262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Par les intercessions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de Sainte Marie, Mère de Dieu,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Seigneur accorde nous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la rémission de nos péchés.</a:t>
                      </a:r>
                      <a:endParaRPr kumimoji="0" lang="fr-CA" sz="3700" b="1"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بشفاعات</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والدة الإله </a:t>
                      </a:r>
                      <a:endParaRPr kumimoji="0" lang="fr-FR"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القديسة مريم</a:t>
                      </a:r>
                      <a:endParaRPr kumimoji="0" lang="ar-EG"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أنعم لنا</a:t>
                      </a:r>
                      <a:endParaRPr kumimoji="0" lang="fr-FR"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ts val="0"/>
                        </a:spcBef>
                        <a:spcAft>
                          <a:spcPct val="0"/>
                        </a:spcAft>
                        <a:buClrTx/>
                        <a:buSzTx/>
                        <a:buFontTx/>
                        <a:buNone/>
                        <a:tabLst/>
                      </a:pP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بمغفرة خطايانا. </a:t>
                      </a:r>
                      <a:endParaRPr kumimoji="0" lang="en-CA" sz="32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Hiten</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nip~recbia</a:t>
                      </a:r>
                      <a:r>
                        <a:rPr kumimoji="0" lang="en-US" sz="5300" b="0" i="0" u="none" strike="noStrike" cap="none" normalizeH="0" baseline="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n~te</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yeo~tokoc</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eyouab</a:t>
                      </a:r>
                      <a:r>
                        <a:rPr kumimoji="0" lang="en-US" sz="5300" b="0" i="0" u="none" strike="noStrike" cap="none" normalizeH="0" baseline="0">
                          <a:ln>
                            <a:noFill/>
                          </a:ln>
                          <a:solidFill>
                            <a:srgbClr val="FFFF00"/>
                          </a:solidFill>
                          <a:effectLst/>
                          <a:latin typeface="Coptic1" pitchFamily="2" charset="0"/>
                          <a:cs typeface="Arial" charset="0"/>
                        </a:rPr>
                        <a:t> Maria:</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a:ln>
                            <a:noFill/>
                          </a:ln>
                          <a:solidFill>
                            <a:srgbClr val="FFFF00"/>
                          </a:solidFill>
                          <a:effectLst/>
                          <a:latin typeface="Coptic1" pitchFamily="2" charset="0"/>
                          <a:cs typeface="Arial" charset="0"/>
                        </a:rPr>
                        <a:t>P~[</a:t>
                      </a:r>
                      <a:r>
                        <a:rPr kumimoji="0" lang="en-US" sz="5300" b="0" i="0" u="none" strike="noStrike" cap="none" normalizeH="0" baseline="0" err="1">
                          <a:ln>
                            <a:noFill/>
                          </a:ln>
                          <a:solidFill>
                            <a:srgbClr val="FFFF00"/>
                          </a:solidFill>
                          <a:effectLst/>
                          <a:latin typeface="Coptic1" pitchFamily="2" charset="0"/>
                          <a:cs typeface="Arial" charset="0"/>
                        </a:rPr>
                        <a:t>oic</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a~rih~mot</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nan</a:t>
                      </a:r>
                      <a:r>
                        <a:rPr kumimoji="0" lang="en-US" sz="5300" b="0" i="0" u="none" strike="noStrike" cap="none" normalizeH="0" baseline="0">
                          <a:ln>
                            <a:noFill/>
                          </a:ln>
                          <a:solidFill>
                            <a:srgbClr val="FFFF00"/>
                          </a:solidFill>
                          <a:effectLst/>
                          <a:latin typeface="Coptic1" pitchFamily="2" charset="0"/>
                          <a:cs typeface="Arial" charset="0"/>
                        </a:rPr>
                        <a:t>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err="1">
                          <a:ln>
                            <a:noFill/>
                          </a:ln>
                          <a:solidFill>
                            <a:srgbClr val="FFFF00"/>
                          </a:solidFill>
                          <a:effectLst/>
                          <a:latin typeface="Coptic1" pitchFamily="2" charset="0"/>
                          <a:cs typeface="Arial" charset="0"/>
                        </a:rPr>
                        <a:t>m~pi,w</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e~bol</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n~te</a:t>
                      </a:r>
                      <a:r>
                        <a:rPr kumimoji="0" lang="en-US" sz="5300" b="0" i="0" u="none" strike="noStrike" cap="none" normalizeH="0" baseline="0">
                          <a:ln>
                            <a:noFill/>
                          </a:ln>
                          <a:solidFill>
                            <a:srgbClr val="FFFF00"/>
                          </a:solidFill>
                          <a:effectLst/>
                          <a:latin typeface="Coptic1" pitchFamily="2" charset="0"/>
                          <a:cs typeface="Arial" charset="0"/>
                        </a:rPr>
                        <a:t> </a:t>
                      </a:r>
                      <a:r>
                        <a:rPr kumimoji="0" lang="en-US" sz="5300" b="0" i="0" u="none" strike="noStrike" cap="none" normalizeH="0" baseline="0" err="1">
                          <a:ln>
                            <a:noFill/>
                          </a:ln>
                          <a:solidFill>
                            <a:srgbClr val="FFFF00"/>
                          </a:solidFill>
                          <a:effectLst/>
                          <a:latin typeface="Coptic1" pitchFamily="2" charset="0"/>
                          <a:cs typeface="Arial" charset="0"/>
                        </a:rPr>
                        <a:t>nennobi</a:t>
                      </a:r>
                      <a:r>
                        <a:rPr kumimoji="0" lang="en-US" sz="5300" b="0" i="0" u="none" strike="noStrike" cap="none" normalizeH="0" baseline="0">
                          <a:ln>
                            <a:noFill/>
                          </a:ln>
                          <a:solidFill>
                            <a:srgbClr val="FFFF00"/>
                          </a:solidFill>
                          <a:effectLst/>
                          <a:latin typeface="Coptic1" pitchFamily="2" charset="0"/>
                          <a:cs typeface="Arial" charset="0"/>
                        </a:rPr>
                        <a:t>.</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graphicFrame>
        <p:nvGraphicFramePr>
          <p:cNvPr id="5" name="Tableau 3">
            <a:extLst>
              <a:ext uri="{FF2B5EF4-FFF2-40B4-BE49-F238E27FC236}">
                <a16:creationId xmlns:a16="http://schemas.microsoft.com/office/drawing/2014/main" id="{0A62B85F-5792-45A0-A4C9-D2F95C916EBE}"/>
              </a:ext>
            </a:extLst>
          </p:cNvPr>
          <p:cNvGraphicFramePr>
            <a:graphicFrameLocks noGrp="1"/>
          </p:cNvGraphicFramePr>
          <p:nvPr/>
        </p:nvGraphicFramePr>
        <p:xfrm>
          <a:off x="2032000" y="89808"/>
          <a:ext cx="8128000" cy="512064"/>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512064">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en-CA" sz="3200" dirty="0">
                          <a:solidFill>
                            <a:srgbClr val="FFFFFF"/>
                          </a:solidFill>
                          <a:latin typeface="Arial" charset="0"/>
                          <a:cs typeface="Arial" charset="0"/>
                        </a:rPr>
                        <a:t>Conclusion - </a:t>
                      </a:r>
                      <a:r>
                        <a:rPr kumimoji="0" lang="ar-EG" sz="2400" b="0" i="0" u="none" strike="noStrike" kern="1200" cap="none" spc="0" normalizeH="0" baseline="0" noProof="0" dirty="0">
                          <a:ln>
                            <a:noFill/>
                          </a:ln>
                          <a:solidFill>
                            <a:srgbClr val="FFFFFF"/>
                          </a:solidFill>
                          <a:effectLst/>
                          <a:uLnTx/>
                          <a:uFillTx/>
                          <a:latin typeface="Arial" charset="0"/>
                          <a:ea typeface="+mn-ea"/>
                          <a:cs typeface="Arial" charset="0"/>
                        </a:rPr>
                        <a:t>الختام</a:t>
                      </a:r>
                      <a:endParaRPr kumimoji="0" lang="en-CA" sz="2400" b="0" i="0" u="none" strike="noStrike" kern="1200" cap="none" spc="0" normalizeH="0" baseline="0" noProof="0" dirty="0">
                        <a:ln>
                          <a:noFill/>
                        </a:ln>
                        <a:solidFill>
                          <a:srgbClr val="FFFFFF"/>
                        </a:solidFill>
                        <a:effectLst/>
                        <a:uLnTx/>
                        <a:uFillTx/>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2758934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269238757"/>
              </p:ext>
            </p:extLst>
          </p:nvPr>
        </p:nvGraphicFramePr>
        <p:xfrm>
          <a:off x="0" y="0"/>
          <a:ext cx="12192000" cy="670560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438122">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Pa[</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a:t>
                      </a:r>
                      <a:r>
                        <a:rPr kumimoji="0" lang="en-US" sz="3600" b="0" i="0" u="none" strike="noStrike" cap="none" normalizeH="0" baseline="0" dirty="0" err="1">
                          <a:ln>
                            <a:noFill/>
                          </a:ln>
                          <a:solidFill>
                            <a:schemeClr val="tx1"/>
                          </a:solidFill>
                          <a:effectLst/>
                          <a:latin typeface="Coptic1" pitchFamily="2" charset="0"/>
                          <a:cs typeface="Arial" charset="0"/>
                        </a:rPr>
                        <a:t>Paouro</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V/</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Seigneur, quand Tu viendras dans Ton Royaume.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Roi, quand Tu viendras dans Ton Royaume.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Saint, quand Tu viendras dans Ton Royaume.</a:t>
                      </a:r>
                      <a:endParaRPr kumimoji="0" lang="fr-CA" sz="3500" b="0" i="0" u="none" strike="noStrike" cap="none" normalizeH="0" baseline="0" dirty="0">
                        <a:ln>
                          <a:noFill/>
                        </a:ln>
                        <a:solidFill>
                          <a:schemeClr val="tx1"/>
                        </a:solidFill>
                        <a:effectLst/>
                        <a:latin typeface="+mn-lt"/>
                        <a:cs typeface="Arial" charset="0"/>
                      </a:endParaRP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أذكرني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متي جئت في ملكوتك. </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أذكرني يا ملكي متي جئت في ملكوتك.</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أذكرني يا قدوس متي جئت في ملكوتك.</a:t>
                      </a:r>
                      <a:r>
                        <a:rPr kumimoji="0" lang="fr-FR" sz="4300" b="0" i="0" u="none" strike="noStrike" cap="none" normalizeH="0" baseline="0" dirty="0">
                          <a:ln>
                            <a:noFill/>
                          </a:ln>
                          <a:solidFill>
                            <a:schemeClr val="tx1"/>
                          </a:solidFill>
                          <a:effectLst/>
                          <a:latin typeface="Arial" charset="0"/>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5145294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1206" name="Group 38"/>
          <p:cNvGraphicFramePr>
            <a:graphicFrameLocks noGrp="1"/>
          </p:cNvGraphicFramePr>
          <p:nvPr>
            <p:extLst>
              <p:ext uri="{D42A27DB-BD31-4B8C-83A1-F6EECF244321}">
                <p14:modId xmlns:p14="http://schemas.microsoft.com/office/powerpoint/2010/main" val="4242308229"/>
              </p:ext>
            </p:extLst>
          </p:nvPr>
        </p:nvGraphicFramePr>
        <p:xfrm>
          <a:off x="0" y="268052"/>
          <a:ext cx="12192000" cy="5384800"/>
        </p:xfrm>
        <a:graphic>
          <a:graphicData uri="http://schemas.openxmlformats.org/drawingml/2006/table">
            <a:tbl>
              <a:tblPr/>
              <a:tblGrid>
                <a:gridCol w="6597515">
                  <a:extLst>
                    <a:ext uri="{9D8B030D-6E8A-4147-A177-3AD203B41FA5}">
                      <a16:colId xmlns:a16="http://schemas.microsoft.com/office/drawing/2014/main" val="20000"/>
                    </a:ext>
                  </a:extLst>
                </a:gridCol>
                <a:gridCol w="5594485">
                  <a:extLst>
                    <a:ext uri="{9D8B030D-6E8A-4147-A177-3AD203B41FA5}">
                      <a16:colId xmlns:a16="http://schemas.microsoft.com/office/drawing/2014/main" val="825773660"/>
                    </a:ext>
                  </a:extLst>
                </a:gridCol>
              </a:tblGrid>
              <a:tr h="204216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Afin que nous Te louions  avec Ton Père très bon  et le Saint Esprit, car Tu fus crucifié et nous sauvas.</a:t>
                      </a:r>
                      <a:endParaRPr kumimoji="0" lang="fr-CA" sz="3200" b="1" i="0" u="none" strike="noStrike" cap="none" normalizeH="0" baseline="0" dirty="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err="1">
                          <a:ln>
                            <a:noFill/>
                          </a:ln>
                          <a:solidFill>
                            <a:schemeClr val="tx1"/>
                          </a:solidFill>
                          <a:effectLst/>
                          <a:latin typeface="Arial" charset="0"/>
                          <a:cs typeface="Arial" charset="0"/>
                        </a:rPr>
                        <a:t>لكى</a:t>
                      </a:r>
                      <a:r>
                        <a:rPr kumimoji="0" lang="ar-SA" sz="3200" b="0" i="0" u="none" strike="noStrike" cap="none" normalizeH="0" baseline="0">
                          <a:ln>
                            <a:noFill/>
                          </a:ln>
                          <a:solidFill>
                            <a:schemeClr val="tx1"/>
                          </a:solidFill>
                          <a:effectLst/>
                          <a:latin typeface="Arial" charset="0"/>
                          <a:cs typeface="Arial" charset="0"/>
                        </a:rPr>
                        <a:t> نسبحك</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مع أبيك الصالح</a:t>
                      </a:r>
                      <a:endParaRPr kumimoji="0" lang="ar-EG" sz="3200" b="0" i="0" u="none" strike="noStrike" cap="none" normalizeH="0" baseline="0">
                        <a:ln>
                          <a:noFill/>
                        </a:ln>
                        <a:solidFill>
                          <a:schemeClr val="tx1"/>
                        </a:solidFill>
                        <a:effectLst/>
                        <a:latin typeface="Arial" charset="0"/>
                        <a:cs typeface="Arial"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والروح القدس</a:t>
                      </a:r>
                      <a:r>
                        <a:rPr kumimoji="0" lang="fr-FR" sz="3200" b="0" i="0" u="none" strike="noStrike" cap="none" normalizeH="0" baseline="0">
                          <a:ln>
                            <a:noFill/>
                          </a:ln>
                          <a:solidFill>
                            <a:schemeClr val="tx1"/>
                          </a:solidFill>
                          <a:effectLst/>
                          <a:latin typeface="Arial" charset="0"/>
                          <a:cs typeface="Arial" charset="0"/>
                        </a:rPr>
                        <a:t> </a:t>
                      </a:r>
                      <a:r>
                        <a:rPr kumimoji="0" lang="ar-SA" sz="3200" b="0" i="0" u="none" strike="noStrike" cap="none" normalizeH="0" baseline="0">
                          <a:ln>
                            <a:noFill/>
                          </a:ln>
                          <a:solidFill>
                            <a:schemeClr val="tx1"/>
                          </a:solidFill>
                          <a:effectLst/>
                          <a:latin typeface="Arial" charset="0"/>
                          <a:cs typeface="Arial" charset="0"/>
                        </a:rPr>
                        <a:t>لأنك (</a:t>
                      </a:r>
                      <a:r>
                        <a:rPr kumimoji="0" lang="ar-EG" sz="3200" b="0" i="0" u="none" strike="noStrike" cap="none" normalizeH="0" baseline="0">
                          <a:ln>
                            <a:noFill/>
                          </a:ln>
                          <a:solidFill>
                            <a:schemeClr val="tx1"/>
                          </a:solidFill>
                          <a:effectLst/>
                          <a:latin typeface="Arial" charset="0"/>
                          <a:cs typeface="Arial" charset="0"/>
                        </a:rPr>
                        <a:t> ... </a:t>
                      </a:r>
                      <a:r>
                        <a:rPr kumimoji="0" lang="ar-SA" sz="3200" b="0" i="0" u="none" strike="noStrike" cap="none" normalizeH="0" baseline="0">
                          <a:ln>
                            <a:noFill/>
                          </a:ln>
                          <a:solidFill>
                            <a:schemeClr val="tx1"/>
                          </a:solidFill>
                          <a:effectLst/>
                          <a:latin typeface="Arial" charset="0"/>
                          <a:cs typeface="Arial" charset="0"/>
                        </a:rPr>
                        <a:t>) وخلصتنا أرحمنا.</a:t>
                      </a:r>
                      <a:endParaRPr kumimoji="0" lang="en-CA" sz="3200" b="0" i="0" u="none" strike="noStrike" cap="none" normalizeH="0" baseline="0">
                        <a:ln>
                          <a:noFill/>
                        </a:ln>
                        <a:solidFill>
                          <a:schemeClr val="tx1"/>
                        </a:solidFill>
                        <a:effectLst/>
                        <a:latin typeface="Arial" charset="0"/>
                        <a:cs typeface="Arial" charset="0"/>
                      </a:endParaRPr>
                    </a:p>
                  </a:txBody>
                  <a:tcPr marL="121920" marR="121920"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42640">
                <a:tc gridSpan="2">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Eyrenhwc</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e~rok</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Pekiwt</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n~a~gayoc</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err="1">
                          <a:ln>
                            <a:noFill/>
                          </a:ln>
                          <a:solidFill>
                            <a:srgbClr val="FFFF00"/>
                          </a:solidFill>
                          <a:effectLst/>
                          <a:latin typeface="Coptic1" pitchFamily="2" charset="0"/>
                          <a:cs typeface="Arial" charset="0"/>
                        </a:rPr>
                        <a:t>nem</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Pip~neuma</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eyouab</a:t>
                      </a:r>
                      <a:r>
                        <a:rPr kumimoji="0" lang="en-US" sz="5300" b="0" i="0" u="none" strike="noStrike" cap="none" normalizeH="0" baseline="0" dirty="0">
                          <a:ln>
                            <a:noFill/>
                          </a:ln>
                          <a:solidFill>
                            <a:srgbClr val="FFFF00"/>
                          </a:solidFill>
                          <a:effectLst/>
                          <a:latin typeface="Coptic1" pitchFamily="2" charset="0"/>
                          <a:cs typeface="Arial" charset="0"/>
                        </a:rPr>
                        <a:t>:</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5300" b="0" i="0" u="none" strike="noStrike" cap="none" normalizeH="0" baseline="0" dirty="0">
                          <a:ln>
                            <a:noFill/>
                          </a:ln>
                          <a:solidFill>
                            <a:srgbClr val="FFFF00"/>
                          </a:solidFill>
                          <a:effectLst/>
                          <a:latin typeface="Coptic1" pitchFamily="2" charset="0"/>
                          <a:cs typeface="Arial" charset="0"/>
                        </a:rPr>
                        <a:t>je </a:t>
                      </a:r>
                      <a:r>
                        <a:rPr kumimoji="0" lang="en-US" sz="5300" b="0" i="0" u="none" strike="noStrike" cap="none" normalizeH="0" baseline="0" dirty="0" err="1">
                          <a:ln>
                            <a:noFill/>
                          </a:ln>
                          <a:solidFill>
                            <a:srgbClr val="FFFF00"/>
                          </a:solidFill>
                          <a:effectLst/>
                          <a:latin typeface="Coptic1" pitchFamily="2" charset="0"/>
                          <a:cs typeface="Arial" charset="0"/>
                        </a:rPr>
                        <a:t>auask</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akcw</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m~mon</a:t>
                      </a:r>
                      <a:r>
                        <a:rPr kumimoji="0" lang="en-US" sz="5300" b="0" i="0" u="none" strike="noStrike" cap="none" normalizeH="0" baseline="0" dirty="0">
                          <a:ln>
                            <a:noFill/>
                          </a:ln>
                          <a:solidFill>
                            <a:srgbClr val="FFFF00"/>
                          </a:solidFill>
                          <a:effectLst/>
                          <a:latin typeface="Coptic1" pitchFamily="2" charset="0"/>
                          <a:cs typeface="Arial" charset="0"/>
                        </a:rPr>
                        <a:t> </a:t>
                      </a:r>
                      <a:r>
                        <a:rPr kumimoji="0" lang="en-US" sz="5300" b="0" i="0" u="none" strike="noStrike" cap="none" normalizeH="0" baseline="0" dirty="0" err="1">
                          <a:ln>
                            <a:noFill/>
                          </a:ln>
                          <a:solidFill>
                            <a:srgbClr val="FFFF00"/>
                          </a:solidFill>
                          <a:effectLst/>
                          <a:latin typeface="Coptic1" pitchFamily="2" charset="0"/>
                          <a:cs typeface="Arial" charset="0"/>
                        </a:rPr>
                        <a:t>nai</a:t>
                      </a:r>
                      <a:r>
                        <a:rPr kumimoji="0" lang="en-US" sz="5300" b="0" i="0" u="none" strike="noStrike" cap="none" normalizeH="0" baseline="0" dirty="0">
                          <a:ln>
                            <a:noFill/>
                          </a:ln>
                          <a:solidFill>
                            <a:srgbClr val="FFFF00"/>
                          </a:solidFill>
                          <a:effectLst/>
                          <a:latin typeface="Coptic1" pitchFamily="2" charset="0"/>
                          <a:cs typeface="Arial" charset="0"/>
                        </a:rPr>
                        <a:t> nan. </a:t>
                      </a:r>
                    </a:p>
                  </a:txBody>
                  <a:tcPr marL="121920" marR="121920" anchor="ctr" horzOverflow="overflow">
                    <a:lnL cap="flat">
                      <a:noFill/>
                    </a:lnL>
                    <a:lnR cap="flat">
                      <a:noFill/>
                    </a:lnR>
                    <a:lnT>
                      <a:noFill/>
                    </a:lnT>
                    <a:lnB>
                      <a:noFill/>
                    </a:lnB>
                    <a:lnTlToBr>
                      <a:noFill/>
                    </a:lnTlToBr>
                    <a:lnBlToTr>
                      <a:noFill/>
                    </a:lnBlToTr>
                    <a:noFill/>
                  </a:tcPr>
                </a:tc>
                <a:tc hMerge="1">
                  <a:txBody>
                    <a:bodyPr/>
                    <a:lstStyle/>
                    <a:p>
                      <a:endParaRPr lang="fr-F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500299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082370135"/>
              </p:ext>
            </p:extLst>
          </p:nvPr>
        </p:nvGraphicFramePr>
        <p:xfrm>
          <a:off x="0" y="625151"/>
          <a:ext cx="12192000" cy="612648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7422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Pitié pour moi, mon Dieu, en Ton amour, selon Ta grande miséricorde, efface mon péché, Lave-moi tout entier de ma faute et purifie-moi de mon offense. Oui, je connais mon péché, ma faute est toujours devant moi, contre Toi, Toi seul, j'ai péché, ce qui est mal à Tes yeux, je l'ai fait.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ارْحَمنِى</a:t>
                      </a:r>
                      <a:r>
                        <a:rPr kumimoji="0" lang="ar-SA" sz="4300" b="0" i="0" u="none" strike="noStrike" cap="none" normalizeH="0" baseline="0" dirty="0">
                          <a:ln>
                            <a:noFill/>
                          </a:ln>
                          <a:solidFill>
                            <a:schemeClr val="tx1"/>
                          </a:solidFill>
                          <a:effectLst/>
                          <a:latin typeface="Arial" charset="0"/>
                          <a:cs typeface="Arial" charset="0"/>
                        </a:rPr>
                        <a:t> يَا الله كَعَظيمِ رَحْمتِكَ، وكمِثْل كَثْرةِ </a:t>
                      </a:r>
                      <a:r>
                        <a:rPr kumimoji="0" lang="ar-SA" sz="4300" b="0" i="0" u="none" strike="noStrike" cap="none" normalizeH="0" baseline="0" dirty="0" err="1">
                          <a:ln>
                            <a:noFill/>
                          </a:ln>
                          <a:solidFill>
                            <a:schemeClr val="tx1"/>
                          </a:solidFill>
                          <a:effectLst/>
                          <a:latin typeface="Arial" charset="0"/>
                          <a:cs typeface="Arial" charset="0"/>
                        </a:rPr>
                        <a:t>رَأفاتِكَ</a:t>
                      </a:r>
                      <a:r>
                        <a:rPr kumimoji="0" lang="ar-SA" sz="4300" b="0" i="0" u="none" strike="noStrike" cap="none" normalizeH="0" baseline="0" dirty="0">
                          <a:ln>
                            <a:noFill/>
                          </a:ln>
                          <a:solidFill>
                            <a:schemeClr val="tx1"/>
                          </a:solidFill>
                          <a:effectLst/>
                          <a:latin typeface="Arial" charset="0"/>
                          <a:cs typeface="Arial" charset="0"/>
                        </a:rPr>
                        <a:t> تَمْحُو </a:t>
                      </a:r>
                      <a:r>
                        <a:rPr kumimoji="0" lang="ar-SA" sz="4300" b="0" i="0" u="none" strike="noStrike" cap="none" normalizeH="0" baseline="0" dirty="0" err="1">
                          <a:ln>
                            <a:noFill/>
                          </a:ln>
                          <a:solidFill>
                            <a:schemeClr val="tx1"/>
                          </a:solidFill>
                          <a:effectLst/>
                          <a:latin typeface="Arial" charset="0"/>
                          <a:cs typeface="Arial" charset="0"/>
                        </a:rPr>
                        <a:t>إثْمِى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تَغْسلُنِى</a:t>
                      </a:r>
                      <a:r>
                        <a:rPr kumimoji="0" lang="ar-SA" sz="4300" b="0" i="0" u="none" strike="noStrike" cap="none" normalizeH="0" baseline="0" dirty="0">
                          <a:ln>
                            <a:noFill/>
                          </a:ln>
                          <a:solidFill>
                            <a:schemeClr val="tx1"/>
                          </a:solidFill>
                          <a:effectLst/>
                          <a:latin typeface="Arial" charset="0"/>
                          <a:cs typeface="Arial" charset="0"/>
                        </a:rPr>
                        <a:t> كَثيراً مِنْ </a:t>
                      </a:r>
                      <a:r>
                        <a:rPr kumimoji="0" lang="ar-SA" sz="4300" b="0" i="0" u="none" strike="noStrike" cap="none" normalizeH="0" baseline="0" dirty="0" err="1">
                          <a:ln>
                            <a:noFill/>
                          </a:ln>
                          <a:solidFill>
                            <a:schemeClr val="tx1"/>
                          </a:solidFill>
                          <a:effectLst/>
                          <a:latin typeface="Arial" charset="0"/>
                          <a:cs typeface="Arial" charset="0"/>
                        </a:rPr>
                        <a:t>إثْمِى</a:t>
                      </a:r>
                      <a:r>
                        <a:rPr kumimoji="0" lang="ar-SA" sz="4300" b="0" i="0" u="none" strike="noStrike" cap="none" normalizeH="0" baseline="0" dirty="0">
                          <a:ln>
                            <a:noFill/>
                          </a:ln>
                          <a:solidFill>
                            <a:schemeClr val="tx1"/>
                          </a:solidFill>
                          <a:effectLst/>
                          <a:latin typeface="Arial" charset="0"/>
                          <a:cs typeface="Arial" charset="0"/>
                        </a:rPr>
                        <a:t>، ومِنْ </a:t>
                      </a:r>
                      <a:r>
                        <a:rPr kumimoji="0" lang="ar-SA" sz="4300" b="0" i="0" u="none" strike="noStrike" cap="none" normalizeH="0" baseline="0" dirty="0" err="1">
                          <a:ln>
                            <a:noFill/>
                          </a:ln>
                          <a:solidFill>
                            <a:schemeClr val="tx1"/>
                          </a:solidFill>
                          <a:effectLst/>
                          <a:latin typeface="Arial" charset="0"/>
                          <a:cs typeface="Arial" charset="0"/>
                        </a:rPr>
                        <a:t>خَطيئتِى</a:t>
                      </a:r>
                      <a:r>
                        <a:rPr kumimoji="0" lang="ar-SA"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err="1">
                          <a:ln>
                            <a:noFill/>
                          </a:ln>
                          <a:solidFill>
                            <a:schemeClr val="tx1"/>
                          </a:solidFill>
                          <a:effectLst/>
                          <a:latin typeface="Arial" charset="0"/>
                          <a:cs typeface="Arial" charset="0"/>
                        </a:rPr>
                        <a:t>تُطهَّرنِى</a:t>
                      </a:r>
                      <a:r>
                        <a:rPr kumimoji="0" lang="ar-SA" sz="4300" b="0" i="0" u="none" strike="noStrike" cap="none" normalizeH="0" baseline="0" dirty="0">
                          <a:ln>
                            <a:noFill/>
                          </a:ln>
                          <a:solidFill>
                            <a:schemeClr val="tx1"/>
                          </a:solidFill>
                          <a:effectLst/>
                          <a:latin typeface="Arial" charset="0"/>
                          <a:cs typeface="Arial" charset="0"/>
                        </a:rPr>
                        <a:t>.</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لأنِّى أنا عارفٌ </a:t>
                      </a:r>
                      <a:r>
                        <a:rPr kumimoji="0" lang="ar-AE" sz="4300" b="0" i="0" u="none" strike="noStrike" cap="none" normalizeH="0" baseline="0" dirty="0" err="1">
                          <a:ln>
                            <a:noFill/>
                          </a:ln>
                          <a:solidFill>
                            <a:schemeClr val="tx1"/>
                          </a:solidFill>
                          <a:effectLst/>
                          <a:latin typeface="Arial" charset="0"/>
                          <a:cs typeface="Arial" charset="0"/>
                        </a:rPr>
                        <a:t>بإثْمِى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وخَطيئتِى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أمَامِى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فى</a:t>
                      </a:r>
                      <a:r>
                        <a:rPr kumimoji="0" lang="ar-AE" sz="4300" b="0" i="0" u="none" strike="noStrike" cap="none" normalizeH="0" baseline="0" dirty="0">
                          <a:ln>
                            <a:noFill/>
                          </a:ln>
                          <a:solidFill>
                            <a:schemeClr val="tx1"/>
                          </a:solidFill>
                          <a:effectLst/>
                          <a:latin typeface="Arial" charset="0"/>
                          <a:cs typeface="Arial" charset="0"/>
                        </a:rPr>
                        <a:t> كلِّ حينٍ.</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لَكَ وحْدَك أخْطأْت، والشَرُّ قدامَكَ صَنعْتُ.</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 name="Tableau 3">
            <a:extLst>
              <a:ext uri="{FF2B5EF4-FFF2-40B4-BE49-F238E27FC236}">
                <a16:creationId xmlns:a16="http://schemas.microsoft.com/office/drawing/2014/main" id="{87C94F22-462A-5453-FB40-7DABE019EBD9}"/>
              </a:ext>
            </a:extLst>
          </p:cNvPr>
          <p:cNvGraphicFramePr>
            <a:graphicFrameLocks noGrp="1"/>
          </p:cNvGraphicFramePr>
          <p:nvPr>
            <p:extLst>
              <p:ext uri="{D42A27DB-BD31-4B8C-83A1-F6EECF244321}">
                <p14:modId xmlns:p14="http://schemas.microsoft.com/office/powerpoint/2010/main" val="761890471"/>
              </p:ext>
            </p:extLst>
          </p:nvPr>
        </p:nvGraphicFramePr>
        <p:xfrm>
          <a:off x="2032000" y="89808"/>
          <a:ext cx="8128000" cy="512064"/>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605294964"/>
                    </a:ext>
                  </a:extLst>
                </a:gridCol>
              </a:tblGrid>
              <a:tr h="512064">
                <a:tc>
                  <a:txBody>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fr-FR" sz="2800" dirty="0">
                          <a:solidFill>
                            <a:srgbClr val="FFFFFF"/>
                          </a:solidFill>
                          <a:latin typeface="Arial" charset="0"/>
                          <a:cs typeface="Arial" charset="0"/>
                        </a:rPr>
                        <a:t>Psaume 50</a:t>
                      </a:r>
                      <a:endParaRPr kumimoji="0" lang="en-CA" sz="2000" b="0" i="0" u="none" strike="noStrike" kern="1200" cap="none" spc="0" normalizeH="0" baseline="0" noProof="0" dirty="0">
                        <a:ln>
                          <a:noFill/>
                        </a:ln>
                        <a:solidFill>
                          <a:srgbClr val="FFFFFF"/>
                        </a:solidFill>
                        <a:effectLst/>
                        <a:uLnTx/>
                        <a:uFillTx/>
                        <a:latin typeface="Arial" charset="0"/>
                        <a:ea typeface="+mn-ea"/>
                        <a:cs typeface="Arial"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2821359"/>
                  </a:ext>
                </a:extLst>
              </a:tr>
            </a:tbl>
          </a:graphicData>
        </a:graphic>
      </p:graphicFrame>
    </p:spTree>
    <p:extLst>
      <p:ext uri="{BB962C8B-B14F-4D97-AF65-F5344CB8AC3E}">
        <p14:creationId xmlns:p14="http://schemas.microsoft.com/office/powerpoint/2010/main" val="42676936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566916240"/>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Ainsi Tu peux parler et montrer Ta justice, être juge et montrer Ta victoire. Moi je suis né dans la faute, j’étais pécheur dès le sein de ma mère. Mais Tu veux au fond de moi la vérité ; dans le secret Tu m'apprends la sagesse. Purifie-moi avec l'hysope et je serai pur ; lave-moi et je serai blanc, plus que la neige.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لِكىْ تَتَبرَّرَ في أقْوالِكَ. وتَغْلبَ إذَا حُوكِمْتَ.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لأنِّى هَا </a:t>
                      </a:r>
                      <a:r>
                        <a:rPr kumimoji="0" lang="ar-AE" sz="4300" b="0" i="0" u="none" strike="noStrike" cap="none" normalizeH="0" baseline="0" dirty="0" err="1">
                          <a:ln>
                            <a:noFill/>
                          </a:ln>
                          <a:solidFill>
                            <a:schemeClr val="tx1"/>
                          </a:solidFill>
                          <a:effectLst/>
                          <a:latin typeface="Arial" charset="0"/>
                          <a:cs typeface="Arial" charset="0"/>
                        </a:rPr>
                        <a:t>أنَذَا</a:t>
                      </a:r>
                      <a:r>
                        <a:rPr kumimoji="0" lang="ar-AE" sz="4300" b="0" i="0" u="none" strike="noStrike" cap="none" normalizeH="0" baseline="0" dirty="0">
                          <a:ln>
                            <a:noFill/>
                          </a:ln>
                          <a:solidFill>
                            <a:schemeClr val="tx1"/>
                          </a:solidFill>
                          <a:effectLst/>
                          <a:latin typeface="Arial" charset="0"/>
                          <a:cs typeface="Arial" charset="0"/>
                        </a:rPr>
                        <a:t> بالإثم حُبلَ بي، وبالَخَطايَا ولدتني أمي.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لأنَّكَ هَكَذا قَدْ أحْبَبتُ الحقَّ، إذْ أوْضَحتَ لي غَوامِضَ حِكْمتِكَ ومَسْتورَاتِها.</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تَنضَحُ عَلىَّ بِزُوفَاكَ فأطَّهَّرُ، تغسلني فَأبْيضُّ أكْثَر مِنَ الثَّلجِ</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14877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01802874"/>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Fais que j'entende les chants et la fête : ils danseront les os que Tu broyais. Détourne Ta Face de mes fautes, enlève tous mes péchés. Créé en moi un cœur pur ô mon Dieu, renouvelle et raffermis au fond de moi mon esprit. Ne me chasse pas loin de Ta face, ne me reprends Ton Esprit Saint.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تسمعني سُرُوراً وفَرحاً، فتَبْتهِجَ العظامُ المتواضعة.</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أصْرِفْ وجْهَكَ عَنْ خطاياي، وأمْحُ كلَّ آثَامِي.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قَلبِاً نَقياً أخْلقْ فيَّ يَا الله، ورُوحاً مُسْتَقيماً جدِّدْ في أحشائي. لا تَطرَحنِي مِنْ قُدَّامَ وجْهِكَ، ورُوحكَ القُدُّوسَ لا تَنْزعْهُ مِنِّى.</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407319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909084544"/>
              </p:ext>
            </p:extLst>
          </p:nvPr>
        </p:nvGraphicFramePr>
        <p:xfrm>
          <a:off x="0" y="0"/>
          <a:ext cx="12192000" cy="6858000"/>
        </p:xfrm>
        <a:graphic>
          <a:graphicData uri="http://schemas.openxmlformats.org/drawingml/2006/table">
            <a:tbl>
              <a:tblPr/>
              <a:tblGrid>
                <a:gridCol w="6363478">
                  <a:extLst>
                    <a:ext uri="{9D8B030D-6E8A-4147-A177-3AD203B41FA5}">
                      <a16:colId xmlns:a16="http://schemas.microsoft.com/office/drawing/2014/main" val="20001"/>
                    </a:ext>
                  </a:extLst>
                </a:gridCol>
                <a:gridCol w="5828522">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Rends-moi la joie d’être sauvé ; que l’esprit généreux me soutienne. Aux pécheurs j’enseignerai Tes chemins : vers Toi reviendront les égarés. Libère-moi du sang versé, Dieu mon Dieu sauveur, et ma langue acclamera Ta justice ! Seigneur, ouvre mes lèvres, et ma bouche proclamera Ta louange.</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امْنَحْنِى</a:t>
                      </a:r>
                      <a:r>
                        <a:rPr kumimoji="0" lang="ar-SA" sz="4300" b="0" i="0" u="none" strike="noStrike" cap="none" normalizeH="0" baseline="0" dirty="0">
                          <a:ln>
                            <a:noFill/>
                          </a:ln>
                          <a:solidFill>
                            <a:schemeClr val="tx1"/>
                          </a:solidFill>
                          <a:effectLst/>
                          <a:latin typeface="Arial" charset="0"/>
                          <a:cs typeface="Arial" charset="0"/>
                        </a:rPr>
                        <a:t> بَهْجةَ خَلاصِكَ، وبرُوحِ رئاسي اعضدني.</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فأعْلمِ الأثَمَةَ طُرُقكَ، والمنَافِقونَ إليْكَ يَرجعونَ،</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نَجِّنِى مِنَ الدِّماء يا الله. إلَه خَلاصِي. يَبتَهجُ </a:t>
                      </a:r>
                      <a:r>
                        <a:rPr kumimoji="0" lang="ar-AE" sz="4300" b="0" i="0" u="none" strike="noStrike" cap="none" normalizeH="0" baseline="0" dirty="0" err="1">
                          <a:ln>
                            <a:noFill/>
                          </a:ln>
                          <a:solidFill>
                            <a:schemeClr val="tx1"/>
                          </a:solidFill>
                          <a:effectLst/>
                          <a:latin typeface="Arial" charset="0"/>
                          <a:cs typeface="Arial" charset="0"/>
                        </a:rPr>
                        <a:t>لِسانِى</a:t>
                      </a:r>
                      <a:r>
                        <a:rPr kumimoji="0" lang="ar-AE" sz="4300" b="0" i="0" u="none" strike="noStrike" cap="none" normalizeH="0" baseline="0" dirty="0">
                          <a:ln>
                            <a:noFill/>
                          </a:ln>
                          <a:solidFill>
                            <a:schemeClr val="tx1"/>
                          </a:solidFill>
                          <a:effectLst/>
                          <a:latin typeface="Arial" charset="0"/>
                          <a:cs typeface="Arial" charset="0"/>
                        </a:rPr>
                        <a:t> بعدلِكَ.</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يَاربِّ</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إفْتَح</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شَفتَىَّ</a:t>
                      </a:r>
                      <a:r>
                        <a:rPr kumimoji="0" lang="ar-AE" sz="4300" b="0" i="0" u="none" strike="noStrike" cap="none" normalizeH="0" baseline="0" dirty="0">
                          <a:ln>
                            <a:noFill/>
                          </a:ln>
                          <a:solidFill>
                            <a:schemeClr val="tx1"/>
                          </a:solidFill>
                          <a:effectLst/>
                          <a:latin typeface="Arial" charset="0"/>
                          <a:cs typeface="Arial" charset="0"/>
                        </a:rPr>
                        <a:t> فَيُخبرُ </a:t>
                      </a:r>
                      <a:r>
                        <a:rPr kumimoji="0" lang="ar-AE" sz="4300" b="0" i="0" u="none" strike="noStrike" cap="none" normalizeH="0" baseline="0" dirty="0" err="1">
                          <a:ln>
                            <a:noFill/>
                          </a:ln>
                          <a:solidFill>
                            <a:schemeClr val="tx1"/>
                          </a:solidFill>
                          <a:effectLst/>
                          <a:latin typeface="Arial" charset="0"/>
                          <a:cs typeface="Arial" charset="0"/>
                        </a:rPr>
                        <a:t>فَمِى</a:t>
                      </a:r>
                      <a:r>
                        <a:rPr kumimoji="0" lang="ar-AE"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بَتَسْبحَتِكَ</a:t>
                      </a:r>
                      <a:r>
                        <a:rPr kumimoji="0" lang="ar-AE"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009993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698468148"/>
              </p:ext>
            </p:extLst>
          </p:nvPr>
        </p:nvGraphicFramePr>
        <p:xfrm>
          <a:off x="0" y="0"/>
          <a:ext cx="12192000" cy="66446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45678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200" b="0" i="0" u="none" strike="noStrike" cap="none" normalizeH="0" baseline="0" dirty="0">
                          <a:ln>
                            <a:noFill/>
                          </a:ln>
                          <a:solidFill>
                            <a:schemeClr val="tx1"/>
                          </a:solidFill>
                          <a:effectLst/>
                          <a:latin typeface="Arial" charset="0"/>
                          <a:cs typeface="Arial" charset="0"/>
                        </a:rPr>
                        <a:t>Si j’offre un sacrifice, Tu n’en veux pas, Tu n’acceptes pas d’holocauste. Le sacrifice qui plaît à Dieu c’est un esprit brisé ; Tu ne repousses pas ô mon Dieu un cœur brisé et broyé. Accorde à Sion le bonheur, relève les murs de Jérusalem. Alors Tu accepteras de justices sacrifices, oblations et holocaustes ; Alors on offrira des taureaux sur Ton Autel. </a:t>
                      </a:r>
                      <a:r>
                        <a:rPr kumimoji="0" lang="fr-FR" sz="3200" b="0" i="0" u="none" strike="noStrike" cap="none" normalizeH="0" baseline="0" dirty="0" err="1">
                          <a:ln>
                            <a:noFill/>
                          </a:ln>
                          <a:solidFill>
                            <a:schemeClr val="tx1"/>
                          </a:solidFill>
                          <a:effectLst/>
                          <a:latin typeface="Arial" charset="0"/>
                          <a:cs typeface="Arial" charset="0"/>
                        </a:rPr>
                        <a:t>Alleluia</a:t>
                      </a:r>
                      <a:r>
                        <a:rPr kumimoji="0" lang="fr-FR" sz="3200" b="0" i="0" u="none" strike="noStrike" cap="none" normalizeH="0" baseline="0" dirty="0">
                          <a:ln>
                            <a:noFill/>
                          </a:ln>
                          <a:solidFill>
                            <a:schemeClr val="tx1"/>
                          </a:solidFill>
                          <a:effectLst/>
                          <a:latin typeface="Arial"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charset="0"/>
                          <a:cs typeface="Arial" charset="0"/>
                        </a:rPr>
                        <a:t>لأنَّكَ لَوْ أثَرتَ الذَبيحةَ، لَكُنْتُ الآنَ أعْطِى. ولَكنَّكَ لا تُسرُّ بالَمحْرقَاتِ،</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فالذَبيحَةُ للهِ رُوحَّ مُنْسحقَّ. القَلْبُ </a:t>
                      </a:r>
                      <a:r>
                        <a:rPr kumimoji="0" lang="ar-AE" sz="4300" b="0" i="0" u="none" strike="noStrike" cap="none" normalizeH="0" baseline="0" dirty="0" err="1">
                          <a:ln>
                            <a:noFill/>
                          </a:ln>
                          <a:solidFill>
                            <a:schemeClr val="tx1"/>
                          </a:solidFill>
                          <a:effectLst/>
                          <a:latin typeface="Arial" charset="0"/>
                          <a:cs typeface="Arial" charset="0"/>
                        </a:rPr>
                        <a:t>المنْخشِعُ</a:t>
                      </a:r>
                      <a:r>
                        <a:rPr kumimoji="0" lang="ar-AE" sz="4300" b="0" i="0" u="none" strike="noStrike" cap="none" normalizeH="0" baseline="0" dirty="0">
                          <a:ln>
                            <a:noFill/>
                          </a:ln>
                          <a:solidFill>
                            <a:schemeClr val="tx1"/>
                          </a:solidFill>
                          <a:effectLst/>
                          <a:latin typeface="Arial" charset="0"/>
                          <a:cs typeface="Arial" charset="0"/>
                        </a:rPr>
                        <a:t> والمتَواضِعُ </a:t>
                      </a:r>
                      <a:r>
                        <a:rPr kumimoji="0" lang="ar-AE" sz="4300" b="0" i="0" u="none" strike="noStrike" cap="none" normalizeH="0" baseline="0" dirty="0" err="1">
                          <a:ln>
                            <a:noFill/>
                          </a:ln>
                          <a:solidFill>
                            <a:schemeClr val="tx1"/>
                          </a:solidFill>
                          <a:effectLst/>
                          <a:latin typeface="Arial" charset="0"/>
                          <a:cs typeface="Arial" charset="0"/>
                        </a:rPr>
                        <a:t>لايُرْزلهُ</a:t>
                      </a:r>
                      <a:r>
                        <a:rPr kumimoji="0" lang="ar-AE" sz="4300" b="0" i="0" u="none" strike="noStrike" cap="none" normalizeH="0" baseline="0" dirty="0">
                          <a:ln>
                            <a:noFill/>
                          </a:ln>
                          <a:solidFill>
                            <a:schemeClr val="tx1"/>
                          </a:solidFill>
                          <a:effectLst/>
                          <a:latin typeface="Arial" charset="0"/>
                          <a:cs typeface="Arial" charset="0"/>
                        </a:rPr>
                        <a:t> الله،</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أنْعمْ يَا ربّ بِمَسرتكَ عَلى صِهْيُون، ولْتُبنَ أسْوَارَ أورْشَلِيم. حِينَئذٍ تُسرُّ بذَبائِحِ العدلِ قرباناً ومُحْرقَاتٍ </a:t>
                      </a:r>
                      <a:r>
                        <a:rPr kumimoji="0" lang="ar-SA" sz="4300" b="0" i="0" u="none" strike="noStrike" cap="none" normalizeH="0" baseline="0" dirty="0">
                          <a:ln>
                            <a:noFill/>
                          </a:ln>
                          <a:solidFill>
                            <a:schemeClr val="tx1"/>
                          </a:solidFill>
                          <a:effectLst/>
                          <a:latin typeface="Arial" charset="0"/>
                          <a:cs typeface="Arial" charset="0"/>
                        </a:rPr>
                        <a:t>حينئذ يُقَّربون عَلى مَذابِحكَ العُجُولِ.</a:t>
                      </a: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هَلِّلُويا</a:t>
                      </a:r>
                      <a:r>
                        <a:rPr kumimoji="0" lang="ar-AE"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338915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93">
            <a:extLst>
              <a:ext uri="{FF2B5EF4-FFF2-40B4-BE49-F238E27FC236}">
                <a16:creationId xmlns:a16="http://schemas.microsoft.com/office/drawing/2014/main" id="{082406DF-375E-468A-BC06-1A5AFD33EB71}"/>
              </a:ext>
            </a:extLst>
          </p:cNvPr>
          <p:cNvGraphicFramePr>
            <a:graphicFrameLocks/>
          </p:cNvGraphicFramePr>
          <p:nvPr>
            <p:extLst>
              <p:ext uri="{D42A27DB-BD31-4B8C-83A1-F6EECF244321}">
                <p14:modId xmlns:p14="http://schemas.microsoft.com/office/powerpoint/2010/main" val="3023761456"/>
              </p:ext>
            </p:extLst>
          </p:nvPr>
        </p:nvGraphicFramePr>
        <p:xfrm>
          <a:off x="-1" y="363738"/>
          <a:ext cx="12192001" cy="5992368"/>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Doxa ci o~ </a:t>
                      </a:r>
                      <a:r>
                        <a:rPr kumimoji="0" lang="en-US" sz="4000" b="0" i="0" u="none" strike="noStrike" cap="none" normalizeH="0" baseline="0" dirty="0" err="1">
                          <a:ln>
                            <a:noFill/>
                          </a:ln>
                          <a:solidFill>
                            <a:schemeClr val="tx1"/>
                          </a:solidFill>
                          <a:effectLst/>
                          <a:latin typeface="Coptic1" pitchFamily="2" charset="0"/>
                          <a:cs typeface="Arial" charset="0"/>
                        </a:rPr>
                        <a:t>Yeoc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mwn</a:t>
                      </a:r>
                      <a:endParaRPr kumimoji="0" lang="en-US" sz="4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solidFill>
                          <a:effectLst/>
                          <a:latin typeface="Coptic1" pitchFamily="2" charset="0"/>
                          <a:cs typeface="Arial" charset="0"/>
                        </a:rPr>
                        <a:t>Doxa </a:t>
                      </a:r>
                      <a:r>
                        <a:rPr kumimoji="0" lang="en-US" sz="4000" b="0" i="0" u="none" strike="noStrike" cap="none" normalizeH="0" baseline="0" dirty="0" err="1">
                          <a:ln>
                            <a:noFill/>
                          </a:ln>
                          <a:solidFill>
                            <a:schemeClr val="tx1"/>
                          </a:solidFill>
                          <a:effectLst/>
                          <a:latin typeface="Coptic1" pitchFamily="2" charset="0"/>
                          <a:cs typeface="Arial" charset="0"/>
                        </a:rPr>
                        <a:t>patri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U~~</a:t>
                      </a:r>
                      <a:r>
                        <a:rPr kumimoji="0" lang="en-US" sz="4000" b="0" i="0" u="none" strike="noStrike" cap="none" normalizeH="0" baseline="0" dirty="0" err="1">
                          <a:ln>
                            <a:noFill/>
                          </a:ln>
                          <a:solidFill>
                            <a:schemeClr val="tx1"/>
                          </a:solidFill>
                          <a:effectLst/>
                          <a:latin typeface="Coptic1" pitchFamily="2" charset="0"/>
                          <a:cs typeface="Arial" charset="0"/>
                        </a:rPr>
                        <a:t>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agiw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P~neumati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nun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ke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touc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twn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e~w~nwn</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al#.</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Gloire soit à notre Dieu</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Gloire au Père, au Fils et au Saint Esprit ; maintenant et toujours et dans les siècles des siècles, Amen ! Alléluia </a:t>
                      </a:r>
                      <a:endParaRPr kumimoji="0" lang="fr-CA"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المجد </a:t>
                      </a:r>
                      <a:r>
                        <a:rPr kumimoji="0" lang="ar-AE" sz="4400" b="0" i="0" u="none" strike="noStrike" cap="none" normalizeH="0" baseline="0" dirty="0" err="1">
                          <a:ln>
                            <a:noFill/>
                          </a:ln>
                          <a:solidFill>
                            <a:schemeClr val="tx1"/>
                          </a:solidFill>
                          <a:effectLst/>
                          <a:latin typeface="Arial" charset="0"/>
                          <a:cs typeface="Arial" charset="0"/>
                        </a:rPr>
                        <a:t>لالهنا</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المجد الاب والابن والروح القدس. </a:t>
                      </a:r>
                      <a:endParaRPr kumimoji="0" lang="fr-FR" sz="44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Arial" charset="0"/>
                          <a:cs typeface="Arial" charset="0"/>
                        </a:rPr>
                        <a:t>الان وكل اوان والى دهر الدهور أمين. </a:t>
                      </a:r>
                      <a:r>
                        <a:rPr kumimoji="0" lang="ar-AE" sz="4400" b="0" i="0" u="none" strike="noStrike" cap="none" normalizeH="0" baseline="0" dirty="0" err="1">
                          <a:ln>
                            <a:noFill/>
                          </a:ln>
                          <a:solidFill>
                            <a:schemeClr val="tx1"/>
                          </a:solidFill>
                          <a:effectLst/>
                          <a:latin typeface="Arial" charset="0"/>
                          <a:cs typeface="Arial" charset="0"/>
                        </a:rPr>
                        <a:t>هَلِّلُويا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02894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575687359"/>
              </p:ext>
            </p:extLst>
          </p:nvPr>
        </p:nvGraphicFramePr>
        <p:xfrm>
          <a:off x="0" y="850900"/>
          <a:ext cx="12192000" cy="60071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0071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300" b="0" i="0" u="none" strike="noStrike" cap="none" normalizeH="0" baseline="0" dirty="0">
                          <a:ln>
                            <a:noFill/>
                          </a:ln>
                          <a:solidFill>
                            <a:schemeClr val="tx1"/>
                          </a:solidFill>
                          <a:effectLst/>
                          <a:latin typeface="Arial" charset="0"/>
                          <a:cs typeface="Arial" charset="0"/>
                        </a:rPr>
                        <a:t>Bénis le Seigneur ô mon âme, et que tout ce qui est en moi bénisse son saint Nom. Bénis le Seigneur ô mon âme et n’oublie aucune de ses louanges. Lui qui pardonne toutes les iniquités, qui te guérit de toutes tes maladies ; lui qui rachète de la corruption ta vie, qui te couronne de miséricorde et de compassion. Alléluia.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300" b="0" i="0" u="none" strike="noStrike" cap="none" normalizeH="0" baseline="0" dirty="0">
                          <a:ln>
                            <a:noFill/>
                          </a:ln>
                          <a:solidFill>
                            <a:schemeClr val="tx1"/>
                          </a:solidFill>
                          <a:effectLst/>
                          <a:latin typeface="Arial" charset="0"/>
                          <a:cs typeface="Arial" charset="0"/>
                        </a:rPr>
                        <a:t>باركي يا نفسي الرب وجميع ما في</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باطني يبارك </a:t>
                      </a:r>
                      <a:r>
                        <a:rPr kumimoji="0" lang="ar-AE" sz="4300" b="0" i="0" u="none" strike="noStrike" cap="none" normalizeH="0" baseline="0" dirty="0" err="1">
                          <a:ln>
                            <a:noFill/>
                          </a:ln>
                          <a:solidFill>
                            <a:schemeClr val="tx1"/>
                          </a:solidFill>
                          <a:effectLst/>
                          <a:latin typeface="Arial" charset="0"/>
                          <a:cs typeface="Arial" charset="0"/>
                        </a:rPr>
                        <a:t>إسمه</a:t>
                      </a:r>
                      <a:r>
                        <a:rPr kumimoji="0" lang="ar-AE" sz="4300" b="0" i="0" u="none" strike="noStrike" cap="none" normalizeH="0" baseline="0" dirty="0">
                          <a:ln>
                            <a:noFill/>
                          </a:ln>
                          <a:solidFill>
                            <a:schemeClr val="tx1"/>
                          </a:solidFill>
                          <a:effectLst/>
                          <a:latin typeface="Arial" charset="0"/>
                          <a:cs typeface="Arial" charset="0"/>
                        </a:rPr>
                        <a:t> القدوس. باركي يا</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نفسي الرب ولا تنسي كل حسناته .</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الغافر لك جميع آ </a:t>
                      </a:r>
                      <a:r>
                        <a:rPr kumimoji="0" lang="ar-AE" sz="4300" b="0" i="0" u="none" strike="noStrike" cap="none" normalizeH="0" baseline="0" dirty="0" err="1">
                          <a:ln>
                            <a:noFill/>
                          </a:ln>
                          <a:solidFill>
                            <a:schemeClr val="tx1"/>
                          </a:solidFill>
                          <a:effectLst/>
                          <a:latin typeface="Arial" charset="0"/>
                          <a:cs typeface="Arial" charset="0"/>
                        </a:rPr>
                        <a:t>ثامك</a:t>
                      </a:r>
                      <a:r>
                        <a:rPr kumimoji="0" lang="ar-AE" sz="4300" b="0" i="0" u="none" strike="noStrike" cap="none" normalizeH="0" baseline="0" dirty="0">
                          <a:ln>
                            <a:noFill/>
                          </a:ln>
                          <a:solidFill>
                            <a:schemeClr val="tx1"/>
                          </a:solidFill>
                          <a:effectLst/>
                          <a:latin typeface="Arial" charset="0"/>
                          <a:cs typeface="Arial" charset="0"/>
                        </a:rPr>
                        <a:t> الذي يشفي</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كل أم ا رضك. المنقذ حياتك من</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الفساد الذي يتوجك بالم ا رحم وال أ رفا ت</a:t>
                      </a:r>
                      <a:r>
                        <a:rPr kumimoji="0" lang="ar-EG"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err="1">
                          <a:ln>
                            <a:noFill/>
                          </a:ln>
                          <a:solidFill>
                            <a:schemeClr val="tx1"/>
                          </a:solidFill>
                          <a:effectLst/>
                          <a:latin typeface="Arial" charset="0"/>
                          <a:cs typeface="Arial" charset="0"/>
                        </a:rPr>
                        <a:t>الليلويا</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410221557"/>
              </p:ext>
            </p:extLst>
          </p:nvPr>
        </p:nvGraphicFramePr>
        <p:xfrm>
          <a:off x="2032000" y="0"/>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err="1">
                          <a:latin typeface="Arial" charset="0"/>
                          <a:cs typeface="Arial" charset="0"/>
                        </a:rPr>
                        <a:t>Psaume</a:t>
                      </a:r>
                      <a:r>
                        <a:rPr lang="en-CA" sz="2400" b="0" dirty="0">
                          <a:latin typeface="Arial" charset="0"/>
                          <a:cs typeface="Arial" charset="0"/>
                        </a:rPr>
                        <a:t> 1</a:t>
                      </a:r>
                      <a:r>
                        <a:rPr lang="ar-EG" sz="2400" b="0" dirty="0">
                          <a:latin typeface="Arial" charset="0"/>
                          <a:cs typeface="Arial" charset="0"/>
                        </a:rPr>
                        <a:t>02</a:t>
                      </a:r>
                      <a:r>
                        <a:rPr lang="en-CA" sz="2400" b="0" dirty="0">
                          <a:latin typeface="Arial" charset="0"/>
                          <a:cs typeface="Arial" charset="0"/>
                        </a:rPr>
                        <a:t> </a:t>
                      </a:r>
                      <a:r>
                        <a:rPr lang="fr-FR" sz="2400" b="0" dirty="0">
                          <a:latin typeface="Arial" charset="0"/>
                          <a:cs typeface="Arial" charset="0"/>
                        </a:rPr>
                        <a:t> </a:t>
                      </a:r>
                      <a:r>
                        <a:rPr lang="fr-FR" sz="2400" b="1" dirty="0">
                          <a:latin typeface="Arial" charset="0"/>
                          <a:cs typeface="Arial" charset="0"/>
                        </a:rPr>
                        <a:t>-  </a:t>
                      </a:r>
                      <a:r>
                        <a:rPr lang="ar-EG" sz="3200" dirty="0">
                          <a:latin typeface="Arial" charset="0"/>
                          <a:cs typeface="Arial" charset="0"/>
                        </a:rPr>
                        <a:t>المزمور </a:t>
                      </a:r>
                      <a:r>
                        <a:rPr lang="ar-EG" sz="2400" dirty="0">
                          <a:latin typeface="Arial" charset="0"/>
                          <a:cs typeface="Arial" charset="0"/>
                        </a:rPr>
                        <a:t>102</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17758291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887232119"/>
              </p:ext>
            </p:extLst>
          </p:nvPr>
        </p:nvGraphicFramePr>
        <p:xfrm>
          <a:off x="0" y="850900"/>
          <a:ext cx="12192000" cy="448056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19696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ciel des cieux est au Seigneur, mais il a donné la terre aux enfants des hommes. Ce ne sont pas les morts qui te loueront, Seigneur, ni tous ceux qui descendent aux enfers ; mais nous, les vivants, nous bénirons le Seigneur, dès maintenant et à jamais. Alléluia.</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400" b="0" i="0" u="none" strike="noStrike" cap="none" normalizeH="0" baseline="0" dirty="0">
                          <a:ln>
                            <a:noFill/>
                          </a:ln>
                          <a:solidFill>
                            <a:schemeClr val="tx1"/>
                          </a:solidFill>
                          <a:effectLst/>
                          <a:latin typeface="Arial" charset="0"/>
                          <a:cs typeface="Arial" charset="0"/>
                        </a:rPr>
                        <a:t>سماء السماء للرب. اما الأرض</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فأعطاها لأبناء البشر. ليس الأموات</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يسبحونك </a:t>
                      </a:r>
                      <a:r>
                        <a:rPr kumimoji="0" lang="ar-SA" sz="4400" b="0" i="0" u="none" strike="noStrike" cap="none" normalizeH="0" baseline="0" dirty="0" err="1">
                          <a:ln>
                            <a:noFill/>
                          </a:ln>
                          <a:solidFill>
                            <a:schemeClr val="tx1"/>
                          </a:solidFill>
                          <a:effectLst/>
                          <a:latin typeface="Arial" charset="0"/>
                          <a:cs typeface="Arial" charset="0"/>
                        </a:rPr>
                        <a:t>يارب</a:t>
                      </a:r>
                      <a:r>
                        <a:rPr kumimoji="0" lang="ar-SA" sz="4400" b="0" i="0" u="none" strike="noStrike" cap="none" normalizeH="0" baseline="0" dirty="0">
                          <a:ln>
                            <a:noFill/>
                          </a:ln>
                          <a:solidFill>
                            <a:schemeClr val="tx1"/>
                          </a:solidFill>
                          <a:effectLst/>
                          <a:latin typeface="Arial" charset="0"/>
                          <a:cs typeface="Arial" charset="0"/>
                        </a:rPr>
                        <a:t> ولا كل الهابطين في</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err="1">
                          <a:ln>
                            <a:noFill/>
                          </a:ln>
                          <a:solidFill>
                            <a:schemeClr val="tx1"/>
                          </a:solidFill>
                          <a:effectLst/>
                          <a:latin typeface="Arial" charset="0"/>
                          <a:cs typeface="Arial" charset="0"/>
                        </a:rPr>
                        <a:t>الهاويه</a:t>
                      </a:r>
                      <a:r>
                        <a:rPr kumimoji="0" lang="ar-SA" sz="4400" b="0" i="0" u="none" strike="noStrike" cap="none" normalizeH="0" baseline="0" dirty="0">
                          <a:ln>
                            <a:noFill/>
                          </a:ln>
                          <a:solidFill>
                            <a:schemeClr val="tx1"/>
                          </a:solidFill>
                          <a:effectLst/>
                          <a:latin typeface="Arial" charset="0"/>
                          <a:cs typeface="Arial" charset="0"/>
                        </a:rPr>
                        <a:t> لكن نحن الأحياء نباركك</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err="1">
                          <a:ln>
                            <a:noFill/>
                          </a:ln>
                          <a:solidFill>
                            <a:schemeClr val="tx1"/>
                          </a:solidFill>
                          <a:effectLst/>
                          <a:latin typeface="Arial" charset="0"/>
                          <a:cs typeface="Arial" charset="0"/>
                        </a:rPr>
                        <a:t>يارب</a:t>
                      </a:r>
                      <a:r>
                        <a:rPr kumimoji="0" lang="ar-SA" sz="4400" b="0" i="0" u="none" strike="noStrike" cap="none" normalizeH="0" baseline="0" dirty="0">
                          <a:ln>
                            <a:noFill/>
                          </a:ln>
                          <a:solidFill>
                            <a:schemeClr val="tx1"/>
                          </a:solidFill>
                          <a:effectLst/>
                          <a:latin typeface="Arial" charset="0"/>
                          <a:cs typeface="Arial" charset="0"/>
                        </a:rPr>
                        <a:t> من الآن والى الأبد </a:t>
                      </a:r>
                      <a:r>
                        <a:rPr kumimoji="0" lang="ar-SA" sz="4400" b="0" i="0" u="none" strike="noStrike" cap="none" normalizeH="0" baseline="0" dirty="0" err="1">
                          <a:ln>
                            <a:noFill/>
                          </a:ln>
                          <a:solidFill>
                            <a:schemeClr val="tx1"/>
                          </a:solidFill>
                          <a:effectLst/>
                          <a:latin typeface="Arial" charset="0"/>
                          <a:cs typeface="Arial" charset="0"/>
                        </a:rPr>
                        <a:t>الليلويا</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1312474348"/>
              </p:ext>
            </p:extLst>
          </p:nvPr>
        </p:nvGraphicFramePr>
        <p:xfrm>
          <a:off x="254000" y="0"/>
          <a:ext cx="11938000" cy="579120"/>
        </p:xfrm>
        <a:graphic>
          <a:graphicData uri="http://schemas.openxmlformats.org/drawingml/2006/table">
            <a:tbl>
              <a:tblPr firstRow="1" bandRow="1">
                <a:tableStyleId>{2D5ABB26-0587-4C30-8999-92F81FD0307C}</a:tableStyleId>
              </a:tblPr>
              <a:tblGrid>
                <a:gridCol w="1193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a:latin typeface="Arial" charset="0"/>
                          <a:cs typeface="Arial" charset="0"/>
                        </a:rPr>
                        <a:t>Ps</a:t>
                      </a:r>
                      <a:r>
                        <a:rPr lang="fr-FR" sz="2400" b="0" dirty="0" err="1">
                          <a:latin typeface="Arial" charset="0"/>
                          <a:cs typeface="Arial" charset="0"/>
                        </a:rPr>
                        <a:t>aume</a:t>
                      </a:r>
                      <a:r>
                        <a:rPr lang="en-CA" sz="2400" b="0" dirty="0">
                          <a:latin typeface="Arial" charset="0"/>
                          <a:cs typeface="Arial" charset="0"/>
                        </a:rPr>
                        <a:t> 11</a:t>
                      </a:r>
                      <a:r>
                        <a:rPr lang="ar-EG" sz="2400" b="0" dirty="0">
                          <a:latin typeface="Arial" charset="0"/>
                          <a:cs typeface="Arial" charset="0"/>
                        </a:rPr>
                        <a:t>3</a:t>
                      </a:r>
                      <a:r>
                        <a:rPr lang="en-CA" sz="2400" b="0" dirty="0">
                          <a:latin typeface="Arial" charset="0"/>
                          <a:cs typeface="Arial" charset="0"/>
                        </a:rPr>
                        <a:t> </a:t>
                      </a:r>
                      <a:r>
                        <a:rPr lang="fr-FR" sz="2400" b="1" dirty="0">
                          <a:latin typeface="Arial" charset="0"/>
                          <a:cs typeface="Arial" charset="0"/>
                        </a:rPr>
                        <a:t>-</a:t>
                      </a:r>
                      <a:r>
                        <a:rPr lang="ar-EG" sz="3200" dirty="0">
                          <a:latin typeface="Arial" charset="0"/>
                          <a:cs typeface="Arial" charset="0"/>
                        </a:rPr>
                        <a:t>المزامير </a:t>
                      </a:r>
                      <a:r>
                        <a:rPr lang="ar-EG" sz="2400" dirty="0">
                          <a:latin typeface="Arial" charset="0"/>
                          <a:cs typeface="Arial" charset="0"/>
                        </a:rPr>
                        <a:t>113</a:t>
                      </a:r>
                      <a:r>
                        <a:rPr lang="ar-EG" sz="3200" dirty="0">
                          <a:latin typeface="Arial" charset="0"/>
                          <a:cs typeface="Arial" charset="0"/>
                        </a:rPr>
                        <a:t> </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23822180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782548467"/>
              </p:ext>
            </p:extLst>
          </p:nvPr>
        </p:nvGraphicFramePr>
        <p:xfrm>
          <a:off x="0" y="850900"/>
          <a:ext cx="12192000" cy="49682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16896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Mon âme défaille pour ton salut, et j’ai mis toute mon espérance en tes paroles. Mon âme est toujours entre tes mains, et je n’ai pas oublié ta loi. Regarde vers moi, et aie pitié de moi. Conduis mes pas selon ta parole. Mon âme vivra et te louera, et tes décrets seront mon secours. Alléluia.</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400" b="0" i="0" u="none" strike="noStrike" cap="none" normalizeH="0" baseline="0" dirty="0">
                          <a:ln>
                            <a:noFill/>
                          </a:ln>
                          <a:solidFill>
                            <a:schemeClr val="tx1"/>
                          </a:solidFill>
                          <a:effectLst/>
                          <a:latin typeface="Arial" charset="0"/>
                          <a:cs typeface="Arial" charset="0"/>
                        </a:rPr>
                        <a:t>تاقت نفسي إلى خلاصك وعلى</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كلامك انتظرت. نفسي دائماً في</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كفي ، أما شريعتك فلم انسها. لتحيا</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نفسي وتسبحك وأحكامك تعينني</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err="1">
                          <a:ln>
                            <a:noFill/>
                          </a:ln>
                          <a:solidFill>
                            <a:schemeClr val="tx1"/>
                          </a:solidFill>
                          <a:effectLst/>
                          <a:latin typeface="Arial" charset="0"/>
                          <a:cs typeface="Arial" charset="0"/>
                        </a:rPr>
                        <a:t>الليلويا</a:t>
                      </a:r>
                      <a:endParaRPr kumimoji="0" lang="fr-FR"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3300542359"/>
              </p:ext>
            </p:extLst>
          </p:nvPr>
        </p:nvGraphicFramePr>
        <p:xfrm>
          <a:off x="2032000" y="0"/>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b="0" dirty="0" err="1">
                          <a:latin typeface="Arial" charset="0"/>
                          <a:cs typeface="Arial" charset="0"/>
                        </a:rPr>
                        <a:t>Psaume</a:t>
                      </a:r>
                      <a:r>
                        <a:rPr lang="en-CA" sz="2400" b="0" dirty="0">
                          <a:latin typeface="Arial" charset="0"/>
                          <a:cs typeface="Arial" charset="0"/>
                        </a:rPr>
                        <a:t> 116 </a:t>
                      </a:r>
                      <a:r>
                        <a:rPr lang="fr-FR" sz="2400" b="0" dirty="0">
                          <a:latin typeface="Arial" charset="0"/>
                          <a:cs typeface="Arial" charset="0"/>
                        </a:rPr>
                        <a:t> </a:t>
                      </a:r>
                      <a:r>
                        <a:rPr lang="fr-FR" sz="2400" b="1" dirty="0">
                          <a:latin typeface="Arial" charset="0"/>
                          <a:cs typeface="Arial" charset="0"/>
                        </a:rPr>
                        <a:t>-  </a:t>
                      </a:r>
                      <a:r>
                        <a:rPr lang="ar-EG" sz="3200" dirty="0">
                          <a:latin typeface="Arial" charset="0"/>
                          <a:cs typeface="Arial" charset="0"/>
                        </a:rPr>
                        <a:t>المزمور </a:t>
                      </a:r>
                      <a:r>
                        <a:rPr lang="ar-EG" sz="2400" dirty="0">
                          <a:latin typeface="Arial" charset="0"/>
                          <a:cs typeface="Arial" charset="0"/>
                        </a:rPr>
                        <a:t>116</a:t>
                      </a:r>
                      <a:endParaRPr lang="en-US" sz="24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9398945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607502833"/>
              </p:ext>
            </p:extLst>
          </p:nvPr>
        </p:nvGraphicFramePr>
        <p:xfrm>
          <a:off x="0" y="0"/>
          <a:ext cx="12192000" cy="691896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664960">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Ele</a:t>
                      </a:r>
                      <a:r>
                        <a:rPr kumimoji="0" lang="en-US" sz="3500" b="0" i="0" u="none" strike="noStrike" cap="none" normalizeH="0" baseline="0" dirty="0">
                          <a:ln>
                            <a:noFill/>
                          </a:ln>
                          <a:solidFill>
                            <a:schemeClr val="tx1"/>
                          </a:solidFill>
                          <a:effectLst/>
                          <a:latin typeface="Coptic1" pitchFamily="2" charset="0"/>
                          <a:cs typeface="Arial" charset="0"/>
                        </a:rPr>
                        <a:t>/con /~mac o~ </a:t>
                      </a:r>
                      <a:r>
                        <a:rPr kumimoji="0" lang="en-US" sz="3500" b="0" i="0" u="none" strike="noStrike" cap="none" normalizeH="0" baseline="0" dirty="0" err="1">
                          <a:ln>
                            <a:noFill/>
                          </a:ln>
                          <a:solidFill>
                            <a:schemeClr val="tx1"/>
                          </a:solidFill>
                          <a:effectLst/>
                          <a:latin typeface="Coptic1" pitchFamily="2" charset="0"/>
                          <a:cs typeface="Arial" charset="0"/>
                        </a:rPr>
                        <a:t>Yeoc</a:t>
                      </a:r>
                      <a:r>
                        <a:rPr kumimoji="0" lang="en-US" sz="3500" b="0" i="0" u="none" strike="noStrike" cap="none" normalizeH="0" baseline="0" dirty="0">
                          <a:ln>
                            <a:noFill/>
                          </a:ln>
                          <a:solidFill>
                            <a:schemeClr val="tx1"/>
                          </a:solidFill>
                          <a:effectLst/>
                          <a:latin typeface="Coptic1" pitchFamily="2" charset="0"/>
                          <a:cs typeface="Arial" charset="0"/>
                        </a:rPr>
                        <a:t> o~ Pat/r o~ </a:t>
                      </a:r>
                      <a:r>
                        <a:rPr kumimoji="0" lang="en-US" sz="3500" b="0" i="0" u="none" strike="noStrike" cap="none" normalizeH="0" baseline="0" dirty="0" err="1">
                          <a:ln>
                            <a:noFill/>
                          </a:ln>
                          <a:solidFill>
                            <a:schemeClr val="tx1"/>
                          </a:solidFill>
                          <a:effectLst/>
                          <a:latin typeface="Coptic1" pitchFamily="2" charset="0"/>
                          <a:cs typeface="Arial" charset="0"/>
                        </a:rPr>
                        <a:t>Pantokratwr</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pana~gia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t~riac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e~le</a:t>
                      </a:r>
                      <a:r>
                        <a:rPr kumimoji="0" lang="en-US" sz="3500" b="0" i="0" u="none" strike="noStrike" cap="none" normalizeH="0" baseline="0" dirty="0">
                          <a:ln>
                            <a:noFill/>
                          </a:ln>
                          <a:solidFill>
                            <a:schemeClr val="tx1"/>
                          </a:solidFill>
                          <a:effectLst/>
                          <a:latin typeface="Coptic1" pitchFamily="2" charset="0"/>
                          <a:cs typeface="Arial" charset="0"/>
                        </a:rPr>
                        <a:t>/~con /~mac: P[</a:t>
                      </a:r>
                      <a:r>
                        <a:rPr kumimoji="0" lang="en-US" sz="3500" b="0" i="0" u="none" strike="noStrike" cap="none" normalizeH="0" baseline="0" dirty="0" err="1">
                          <a:ln>
                            <a:noFill/>
                          </a:ln>
                          <a:solidFill>
                            <a:schemeClr val="tx1"/>
                          </a:solidFill>
                          <a:effectLst/>
                          <a:latin typeface="Coptic1" pitchFamily="2" charset="0"/>
                          <a:cs typeface="Arial" charset="0"/>
                        </a:rPr>
                        <a:t>oic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vnou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nijom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swpi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neman</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m~mon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n~tan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n~oubo</a:t>
                      </a:r>
                      <a:r>
                        <a:rPr kumimoji="0" lang="en-US" sz="3500" b="0" i="0" u="none" strike="noStrike" cap="none" normalizeH="0" baseline="0" dirty="0">
                          <a:ln>
                            <a:noFill/>
                          </a:ln>
                          <a:solidFill>
                            <a:schemeClr val="tx1"/>
                          </a:solidFill>
                          <a:effectLst/>
                          <a:latin typeface="Coptic1" pitchFamily="2" charset="0"/>
                          <a:cs typeface="Arial" charset="0"/>
                        </a:rPr>
                        <a:t>/~</a:t>
                      </a:r>
                      <a:r>
                        <a:rPr kumimoji="0" lang="en-US" sz="3500" b="0" i="0" u="none" strike="noStrike" cap="none" normalizeH="0" baseline="0" dirty="0" err="1">
                          <a:ln>
                            <a:noFill/>
                          </a:ln>
                          <a:solidFill>
                            <a:schemeClr val="tx1"/>
                          </a:solidFill>
                          <a:effectLst/>
                          <a:latin typeface="Coptic1" pitchFamily="2" charset="0"/>
                          <a:cs typeface="Arial" charset="0"/>
                        </a:rPr>
                        <a:t>yoc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neny~li</a:t>
                      </a:r>
                      <a:r>
                        <a:rPr kumimoji="0" lang="en-US" sz="3500" b="0" i="0" u="none" strike="noStrike" cap="none" normalizeH="0" baseline="0" dirty="0" err="1">
                          <a:ln>
                            <a:noFill/>
                          </a:ln>
                          <a:solidFill>
                            <a:schemeClr val="tx1"/>
                          </a:solidFill>
                          <a:effectLst/>
                          <a:latin typeface="Coptic1" pitchFamily="2" charset="0"/>
                          <a:cs typeface="Arial" charset="0"/>
                          <a:sym typeface="Symbol" pitchFamily="18" charset="2"/>
                        </a:rPr>
                        <a:t>'</a:t>
                      </a:r>
                      <a:r>
                        <a:rPr kumimoji="0" lang="en-US" sz="3500" b="0" i="0" u="none" strike="noStrike" cap="none" normalizeH="0" baseline="0" dirty="0" err="1">
                          <a:ln>
                            <a:noFill/>
                          </a:ln>
                          <a:solidFill>
                            <a:schemeClr val="tx1"/>
                          </a:solidFill>
                          <a:effectLst/>
                          <a:latin typeface="Coptic1" pitchFamily="2" charset="0"/>
                          <a:cs typeface="Arial" charset="0"/>
                        </a:rPr>
                        <a:t>ic</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nenhojhej</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e~b</a:t>
                      </a:r>
                      <a:r>
                        <a:rPr kumimoji="0" lang="en-US" sz="3500" b="0" i="0" u="none" strike="noStrike" cap="none" normalizeH="0" baseline="0" dirty="0">
                          <a:ln>
                            <a:noFill/>
                          </a:ln>
                          <a:solidFill>
                            <a:schemeClr val="tx1"/>
                          </a:solidFill>
                          <a:effectLst/>
                          <a:latin typeface="Coptic1" pitchFamily="2" charset="0"/>
                          <a:cs typeface="Arial" charset="0"/>
                        </a:rPr>
                        <a:t>/l </a:t>
                      </a:r>
                      <a:r>
                        <a:rPr kumimoji="0" lang="en-US" sz="3500" b="0" i="0" u="none" strike="noStrike" cap="none" normalizeH="0" baseline="0" dirty="0" err="1">
                          <a:ln>
                            <a:noFill/>
                          </a:ln>
                          <a:solidFill>
                            <a:schemeClr val="tx1"/>
                          </a:solidFill>
                          <a:effectLst/>
                          <a:latin typeface="Coptic1" pitchFamily="2" charset="0"/>
                          <a:cs typeface="Arial" charset="0"/>
                        </a:rPr>
                        <a:t>e~rok</a:t>
                      </a:r>
                      <a:r>
                        <a:rPr kumimoji="0" lang="en-US" sz="3500" b="0" i="0" u="none" strike="noStrike" cap="none" normalizeH="0" baseline="0" dirty="0">
                          <a:ln>
                            <a:noFill/>
                          </a:ln>
                          <a:solidFill>
                            <a:schemeClr val="tx1"/>
                          </a:solidFill>
                          <a:effectLst/>
                          <a:latin typeface="Coptic1" pitchFamily="2" charset="0"/>
                          <a:cs typeface="Arial" charset="0"/>
                        </a:rPr>
                        <a:t>. </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mn-lt"/>
                          <a:cs typeface="Arial" charset="0"/>
                        </a:rPr>
                        <a:t>Prêtre:</a:t>
                      </a:r>
                      <a:endParaRPr kumimoji="0" lang="en-US" sz="2700" b="0" i="0" u="none" strike="noStrike" cap="none" normalizeH="0" baseline="0" dirty="0">
                        <a:ln>
                          <a:noFill/>
                        </a:ln>
                        <a:solidFill>
                          <a:schemeClr val="tx1"/>
                        </a:solidFill>
                        <a:effectLst/>
                        <a:latin typeface="+mn-lt"/>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dirty="0">
                          <a:ln>
                            <a:noFill/>
                          </a:ln>
                          <a:solidFill>
                            <a:schemeClr val="tx1"/>
                          </a:solidFill>
                          <a:effectLst/>
                          <a:latin typeface="+mn-lt"/>
                          <a:cs typeface="Arial" charset="0"/>
                        </a:rPr>
                        <a:t>Aie pitié de nous Dieu, Le Père Tout-Puissant. Sainte Trinité aie pitié de nous. Seigneur,  Dieu des puissances sois avec nous. Car nous n’avons aucune aide dans nos afflictions et  tribulations que  Toi.</a:t>
                      </a: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رحمنا يا الله الآب ضابط الكل.  أيها الثالوث المقدس ارحمنا.  أيها الربُ إله القوات كن معنا.  لأنه ليسَ لنا معين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شدائدنا </a:t>
                      </a:r>
                      <a:r>
                        <a:rPr kumimoji="0" lang="ar-SA" sz="4300" b="0" i="0" u="none" strike="noStrike" cap="none" normalizeH="0" baseline="0" dirty="0" err="1">
                          <a:ln>
                            <a:noFill/>
                          </a:ln>
                          <a:solidFill>
                            <a:schemeClr val="tx1"/>
                          </a:solidFill>
                          <a:effectLst/>
                          <a:latin typeface="Arial" charset="0"/>
                          <a:cs typeface="Arial" charset="0"/>
                        </a:rPr>
                        <a:t>وضيقاتنا</a:t>
                      </a:r>
                      <a:r>
                        <a:rPr kumimoji="0" lang="ar-SA" sz="4300" b="0" i="0" u="none" strike="noStrike" cap="none" normalizeH="0" baseline="0" dirty="0">
                          <a:ln>
                            <a:noFill/>
                          </a:ln>
                          <a:solidFill>
                            <a:schemeClr val="tx1"/>
                          </a:solidFill>
                          <a:effectLst/>
                          <a:latin typeface="Arial" charset="0"/>
                          <a:cs typeface="Arial" charset="0"/>
                        </a:rPr>
                        <a:t> سواك</a:t>
                      </a:r>
                      <a:r>
                        <a:rPr kumimoji="0" lang="en-US" sz="4300" b="0" i="0" u="none" strike="noStrike" cap="none" normalizeH="0" baseline="0" dirty="0">
                          <a:ln>
                            <a:noFill/>
                          </a:ln>
                          <a:solidFill>
                            <a:schemeClr val="tx1"/>
                          </a:solidFill>
                          <a:effectLst/>
                          <a:latin typeface="Arial" charset="0"/>
                          <a:cs typeface="Arial" charset="0"/>
                        </a:rPr>
                        <a:t> </a:t>
                      </a: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5764170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15770" name="Group 26"/>
          <p:cNvGraphicFramePr>
            <a:graphicFrameLocks noGrp="1"/>
          </p:cNvGraphicFramePr>
          <p:nvPr>
            <p:ph/>
            <p:extLst>
              <p:ext uri="{D42A27DB-BD31-4B8C-83A1-F6EECF244321}">
                <p14:modId xmlns:p14="http://schemas.microsoft.com/office/powerpoint/2010/main" val="4152661888"/>
              </p:ext>
            </p:extLst>
          </p:nvPr>
        </p:nvGraphicFramePr>
        <p:xfrm>
          <a:off x="0" y="280077"/>
          <a:ext cx="12192000" cy="5334000"/>
        </p:xfrm>
        <a:graphic>
          <a:graphicData uri="http://schemas.openxmlformats.org/drawingml/2006/table">
            <a:tbl>
              <a:tblPr/>
              <a:tblGrid>
                <a:gridCol w="4219643">
                  <a:extLst>
                    <a:ext uri="{9D8B030D-6E8A-4147-A177-3AD203B41FA5}">
                      <a16:colId xmlns:a16="http://schemas.microsoft.com/office/drawing/2014/main" val="20000"/>
                    </a:ext>
                  </a:extLst>
                </a:gridCol>
                <a:gridCol w="4461753">
                  <a:extLst>
                    <a:ext uri="{9D8B030D-6E8A-4147-A177-3AD203B41FA5}">
                      <a16:colId xmlns:a16="http://schemas.microsoft.com/office/drawing/2014/main" val="20001"/>
                    </a:ext>
                  </a:extLst>
                </a:gridCol>
                <a:gridCol w="3510604">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Tenouwst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m~mok</a:t>
                      </a:r>
                      <a:r>
                        <a:rPr kumimoji="0" lang="en-US" sz="4300" b="0" i="0" u="none" strike="noStrike" cap="none" normalizeH="0" baseline="0" dirty="0">
                          <a:ln>
                            <a:noFill/>
                          </a:ln>
                          <a:solidFill>
                            <a:schemeClr val="tx1"/>
                          </a:solidFill>
                          <a:effectLst/>
                          <a:latin typeface="Coptic1" pitchFamily="2" charset="0"/>
                          <a:cs typeface="Arial" charset="0"/>
                        </a:rPr>
                        <a:t> w~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n~a~gayoc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Pip~neuma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eyouab</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auask</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akcw</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m~mon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nai</a:t>
                      </a:r>
                      <a:r>
                        <a:rPr kumimoji="0" lang="en-US" sz="4300" b="0" i="0" u="none" strike="noStrike" cap="none" normalizeH="0" baseline="0" dirty="0">
                          <a:ln>
                            <a:noFill/>
                          </a:ln>
                          <a:solidFill>
                            <a:schemeClr val="tx1"/>
                          </a:solidFill>
                          <a:effectLst/>
                          <a:latin typeface="Coptic1" pitchFamily="2" charset="0"/>
                          <a:cs typeface="Arial" charset="0"/>
                        </a:rPr>
                        <a:t> nan.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Nous T’adorons,   O Christ avec Ton bon Père et Le Saint Esprit, car Tu fus crucifié et nous sauvas.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نسجدُ لكَ أيها المسيح مع أبيكَ الصالح والروح القدس لأنكَ </a:t>
                      </a:r>
                      <a:r>
                        <a:rPr kumimoji="0" lang="fr-FR" sz="4300" b="0" i="0" u="none" strike="noStrike" cap="none" normalizeH="0" baseline="0" dirty="0">
                          <a:ln>
                            <a:noFill/>
                          </a:ln>
                          <a:solidFill>
                            <a:schemeClr val="tx1"/>
                          </a:solidFill>
                          <a:effectLst/>
                          <a:latin typeface="Arial" charset="0"/>
                          <a:cs typeface="Arial" charset="0"/>
                        </a:rPr>
                        <a:t>(…)</a:t>
                      </a:r>
                      <a:r>
                        <a:rPr kumimoji="0" lang="ar-SA" sz="4300" b="0" i="0" u="none" strike="noStrike" cap="none" normalizeH="0" baseline="0" dirty="0">
                          <a:ln>
                            <a:noFill/>
                          </a:ln>
                          <a:solidFill>
                            <a:schemeClr val="tx1"/>
                          </a:solidFill>
                          <a:effectLst/>
                          <a:latin typeface="Arial" charset="0"/>
                          <a:cs typeface="Arial" charset="0"/>
                        </a:rPr>
                        <a:t> وخلصتنا.  </a:t>
                      </a:r>
                      <a:endParaRPr kumimoji="0" lang="en-US" sz="5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5710119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nvGraphicFramePr>
        <p:xfrm>
          <a:off x="0" y="583564"/>
          <a:ext cx="12192000" cy="5943600"/>
        </p:xfrm>
        <a:graphic>
          <a:graphicData uri="http://schemas.openxmlformats.org/drawingml/2006/table">
            <a:tbl>
              <a:tblPr/>
              <a:tblGrid>
                <a:gridCol w="4626043">
                  <a:extLst>
                    <a:ext uri="{9D8B030D-6E8A-4147-A177-3AD203B41FA5}">
                      <a16:colId xmlns:a16="http://schemas.microsoft.com/office/drawing/2014/main" val="20000"/>
                    </a:ext>
                  </a:extLst>
                </a:gridCol>
                <a:gridCol w="4150468">
                  <a:extLst>
                    <a:ext uri="{9D8B030D-6E8A-4147-A177-3AD203B41FA5}">
                      <a16:colId xmlns:a16="http://schemas.microsoft.com/office/drawing/2014/main" val="20001"/>
                    </a:ext>
                  </a:extLst>
                </a:gridCol>
                <a:gridCol w="341548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Pih~mot</a:t>
                      </a:r>
                      <a:r>
                        <a:rPr kumimoji="0" lang="en-US" sz="4300" b="0" i="0" u="none" strike="noStrike" cap="none" normalizeH="0" baseline="0" dirty="0">
                          <a:ln>
                            <a:noFill/>
                          </a:ln>
                          <a:solidFill>
                            <a:schemeClr val="tx1"/>
                          </a:solidFill>
                          <a:effectLst/>
                          <a:latin typeface="Coptic1" pitchFamily="2" charset="0"/>
                          <a:cs typeface="Arial" charset="0"/>
                        </a:rPr>
                        <a:t> gar </a:t>
                      </a:r>
                      <a:r>
                        <a:rPr kumimoji="0" lang="en-US" sz="4300" b="0" i="0" u="none" strike="noStrike" cap="none" normalizeH="0" baseline="0" dirty="0" err="1">
                          <a:ln>
                            <a:noFill/>
                          </a:ln>
                          <a:solidFill>
                            <a:schemeClr val="tx1"/>
                          </a:solidFill>
                          <a:effectLst/>
                          <a:latin typeface="Coptic1" pitchFamily="2" charset="0"/>
                          <a:cs typeface="Arial" charset="0"/>
                        </a:rPr>
                        <a:t>m~Pen</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I/#</a:t>
                      </a:r>
                      <a:r>
                        <a:rPr kumimoji="0" lang="en-US" sz="4300" b="0" i="0" u="none" strike="noStrike" cap="none" normalizeH="0" baseline="0" dirty="0" err="1">
                          <a:ln>
                            <a:noFill/>
                          </a:ln>
                          <a:solidFill>
                            <a:schemeClr val="tx1"/>
                          </a:solidFill>
                          <a:effectLst/>
                          <a:latin typeface="Coptic1" pitchFamily="2" charset="0"/>
                          <a:cs typeface="Arial" charset="0"/>
                        </a:rPr>
                        <a:t>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efe~swpi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peka~gion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p~neuma</a:t>
                      </a:r>
                      <a:r>
                        <a:rPr kumimoji="0" lang="en-US" sz="4300" b="0" i="0" u="none" strike="noStrike" cap="none" normalizeH="0" baseline="0" dirty="0">
                          <a:ln>
                            <a:noFill/>
                          </a:ln>
                          <a:solidFill>
                            <a:schemeClr val="tx1"/>
                          </a:solidFill>
                          <a:effectLst/>
                          <a:latin typeface="Coptic1" pitchFamily="2" charset="0"/>
                          <a:cs typeface="Arial" charset="0"/>
                        </a:rPr>
                        <a:t>: Pa[</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ettai</a:t>
                      </a:r>
                      <a:r>
                        <a:rPr kumimoji="0" lang="en-US" sz="4300" b="0" i="0" u="none" strike="noStrike" cap="none" normalizeH="0" baseline="0" dirty="0">
                          <a:ln>
                            <a:noFill/>
                          </a:ln>
                          <a:solidFill>
                            <a:schemeClr val="tx1"/>
                          </a:solidFill>
                          <a:effectLst/>
                          <a:latin typeface="Coptic1" pitchFamily="2" charset="0"/>
                          <a:cs typeface="Arial" charset="0"/>
                        </a:rPr>
                        <a:t>/out: </a:t>
                      </a:r>
                      <a:r>
                        <a:rPr kumimoji="0" lang="en-US" sz="4300" b="0" i="0" u="none" strike="noStrike" cap="none" normalizeH="0" baseline="0" dirty="0" err="1">
                          <a:ln>
                            <a:noFill/>
                          </a:ln>
                          <a:solidFill>
                            <a:schemeClr val="tx1"/>
                          </a:solidFill>
                          <a:effectLst/>
                          <a:latin typeface="Coptic1" pitchFamily="2" charset="0"/>
                          <a:cs typeface="Arial" charset="0"/>
                        </a:rPr>
                        <a:t>n~ar,iereuc</a:t>
                      </a:r>
                      <a:r>
                        <a:rPr kumimoji="0" lang="en-US" sz="4300" b="0" i="0" u="none" strike="noStrike" cap="none" normalizeH="0" baseline="0" dirty="0">
                          <a:ln>
                            <a:noFill/>
                          </a:ln>
                          <a:solidFill>
                            <a:schemeClr val="tx1"/>
                          </a:solidFill>
                          <a:effectLst/>
                          <a:latin typeface="Coptic1" pitchFamily="2" charset="0"/>
                          <a:cs typeface="Arial" charset="0"/>
                        </a:rPr>
                        <a:t> papa abba </a:t>
                      </a:r>
                      <a:r>
                        <a:rPr kumimoji="0" lang="en-US" sz="4300" b="0" i="0" u="none" strike="noStrike" cap="none" normalizeH="0" baseline="0" dirty="0" err="1">
                          <a:ln>
                            <a:noFill/>
                          </a:ln>
                          <a:solidFill>
                            <a:schemeClr val="tx1"/>
                          </a:solidFill>
                          <a:effectLst/>
                          <a:latin typeface="Coptic1" pitchFamily="2" charset="0"/>
                          <a:cs typeface="Arial" charset="0"/>
                        </a:rPr>
                        <a:t>Tawadroc</a:t>
                      </a:r>
                      <a:r>
                        <a:rPr kumimoji="0" lang="en-US" sz="43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000" b="0" i="0" u="none" strike="noStrike" cap="none" normalizeH="0" baseline="0" dirty="0">
                          <a:ln>
                            <a:noFill/>
                          </a:ln>
                          <a:solidFill>
                            <a:schemeClr val="tx1"/>
                          </a:solidFill>
                          <a:effectLst/>
                          <a:latin typeface="Arial" charset="0"/>
                          <a:cs typeface="Arial" charset="0"/>
                        </a:rPr>
                        <a:t>Que la grâce de notre Seigneur Jésus Christ soit avec ton âme pure Ô maître le père honoré chef des prêtres le pape Abba </a:t>
                      </a:r>
                      <a:r>
                        <a:rPr kumimoji="0" lang="fr-CA" sz="4000" b="0" i="0" u="none" strike="noStrike" cap="none" normalizeH="0" baseline="0" dirty="0" err="1">
                          <a:ln>
                            <a:noFill/>
                          </a:ln>
                          <a:solidFill>
                            <a:schemeClr val="tx1"/>
                          </a:solidFill>
                          <a:effectLst/>
                          <a:latin typeface="Arial" charset="0"/>
                          <a:cs typeface="Arial" charset="0"/>
                        </a:rPr>
                        <a:t>Tawadros</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نعمة ربنا يسوع المسيح تكون مع روحِكَ الطاهرة يا سيدى الأب المُكرّم رئيس الكهنة البابا أنبا </a:t>
                      </a:r>
                      <a:r>
                        <a:rPr kumimoji="0" lang="ar-EG" sz="4800" b="0" i="0" u="none" strike="noStrike" cap="none" normalizeH="0" baseline="0" dirty="0" err="1">
                          <a:ln>
                            <a:noFill/>
                          </a:ln>
                          <a:solidFill>
                            <a:schemeClr val="tx1"/>
                          </a:solidFill>
                          <a:effectLst/>
                          <a:latin typeface="Coptic1" pitchFamily="2" charset="0"/>
                          <a:cs typeface="Arial" charset="0"/>
                        </a:rPr>
                        <a:t>تاوضروس</a:t>
                      </a: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968946FB-1CCF-458B-8982-FD40D70E7BE2}"/>
              </a:ext>
            </a:extLst>
          </p:cNvPr>
          <p:cNvGraphicFramePr>
            <a:graphicFrameLocks noGrp="1"/>
          </p:cNvGraphicFramePr>
          <p:nvPr/>
        </p:nvGraphicFramePr>
        <p:xfrm>
          <a:off x="2032000" y="0"/>
          <a:ext cx="8128000" cy="5029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1663694013"/>
                    </a:ext>
                  </a:extLst>
                </a:gridCol>
              </a:tblGrid>
              <a:tr h="497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cap="none" normalizeH="0" baseline="0" dirty="0" err="1">
                          <a:ln>
                            <a:noFill/>
                          </a:ln>
                          <a:solidFill>
                            <a:schemeClr val="tx1"/>
                          </a:solidFill>
                          <a:effectLst/>
                          <a:latin typeface="Coptic1" pitchFamily="2" charset="0"/>
                          <a:cs typeface="Arial" charset="0"/>
                        </a:rPr>
                        <a:t>Pih~mot</a:t>
                      </a:r>
                      <a:r>
                        <a:rPr kumimoji="0" lang="en-US" sz="2700" b="0" i="0" u="none" strike="noStrike" cap="none" normalizeH="0" baseline="0" dirty="0">
                          <a:ln>
                            <a:noFill/>
                          </a:ln>
                          <a:solidFill>
                            <a:schemeClr val="tx1"/>
                          </a:solidFill>
                          <a:effectLst/>
                          <a:latin typeface="Coptic1" pitchFamily="2" charset="0"/>
                          <a:cs typeface="Arial" charset="0"/>
                        </a:rPr>
                        <a:t> gar</a:t>
                      </a:r>
                      <a:endParaRPr lang="en-CA" sz="270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753540"/>
                  </a:ext>
                </a:extLst>
              </a:tr>
            </a:tbl>
          </a:graphicData>
        </a:graphic>
      </p:graphicFrame>
    </p:spTree>
    <p:extLst>
      <p:ext uri="{BB962C8B-B14F-4D97-AF65-F5344CB8AC3E}">
        <p14:creationId xmlns:p14="http://schemas.microsoft.com/office/powerpoint/2010/main" val="541708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8" name="Text Box 6">
            <a:hlinkClick r:id="" action="ppaction://noaction"/>
          </p:cNvPr>
          <p:cNvSpPr txBox="1">
            <a:spLocks noChangeArrowheads="1"/>
          </p:cNvSpPr>
          <p:nvPr/>
        </p:nvSpPr>
        <p:spPr bwMode="auto">
          <a:xfrm>
            <a:off x="7620000" y="7086600"/>
            <a:ext cx="4572000" cy="830997"/>
          </a:xfrm>
          <a:prstGeom prst="rect">
            <a:avLst/>
          </a:prstGeom>
          <a:solidFill>
            <a:schemeClr val="accent1"/>
          </a:solidFill>
          <a:ln w="57150" cmpd="thickThin">
            <a:solidFill>
              <a:schemeClr val="tx1"/>
            </a:solidFill>
            <a:miter lim="800000"/>
            <a:headEnd/>
            <a:tailEnd/>
          </a:ln>
        </p:spPr>
        <p:txBody>
          <a:bodyPr wrap="square">
            <a:spAutoFit/>
          </a:bodyPr>
          <a:lstStyle/>
          <a:p>
            <a:pPr algn="ctr" defTabSz="1219170" fontAlgn="base">
              <a:spcBef>
                <a:spcPct val="0"/>
              </a:spcBef>
              <a:spcAft>
                <a:spcPct val="0"/>
              </a:spcAft>
              <a:defRPr/>
            </a:pPr>
            <a:r>
              <a:rPr lang="en-CA" sz="2400" dirty="0">
                <a:solidFill>
                  <a:srgbClr val="FFFFFF"/>
                </a:solidFill>
                <a:latin typeface="Arial" charset="0"/>
                <a:cs typeface="Arial" charset="0"/>
              </a:rPr>
              <a:t>Lecture de </a:t>
            </a:r>
            <a:r>
              <a:rPr lang="en-CA" sz="2400" dirty="0" err="1">
                <a:solidFill>
                  <a:srgbClr val="FFFFFF"/>
                </a:solidFill>
                <a:latin typeface="Arial" charset="0"/>
                <a:cs typeface="Arial" charset="0"/>
              </a:rPr>
              <a:t>l’épitre</a:t>
            </a:r>
            <a:r>
              <a:rPr lang="en-CA" sz="2400" dirty="0">
                <a:solidFill>
                  <a:srgbClr val="FFFFFF"/>
                </a:solidFill>
                <a:latin typeface="Arial" charset="0"/>
                <a:cs typeface="Arial" charset="0"/>
              </a:rPr>
              <a:t> de St Paul</a:t>
            </a:r>
          </a:p>
          <a:p>
            <a:pPr algn="ctr" defTabSz="1219170" fontAlgn="base">
              <a:spcBef>
                <a:spcPct val="0"/>
              </a:spcBef>
              <a:spcAft>
                <a:spcPct val="0"/>
              </a:spcAft>
              <a:defRPr/>
            </a:pPr>
            <a:r>
              <a:rPr lang="ar-EG" sz="2400" dirty="0">
                <a:solidFill>
                  <a:srgbClr val="FFFFFF"/>
                </a:solidFill>
                <a:latin typeface="Arial" charset="0"/>
                <a:cs typeface="Arial" charset="0"/>
              </a:rPr>
              <a:t>الذهاب الى قراءة </a:t>
            </a:r>
            <a:r>
              <a:rPr lang="ar-EG" sz="2400" dirty="0" err="1">
                <a:solidFill>
                  <a:srgbClr val="FFFFFF"/>
                </a:solidFill>
                <a:latin typeface="Arial" charset="0"/>
                <a:cs typeface="Arial" charset="0"/>
              </a:rPr>
              <a:t>البولس</a:t>
            </a:r>
            <a:endParaRPr lang="en-CA" sz="2400" dirty="0">
              <a:solidFill>
                <a:srgbClr val="FFFFFF"/>
              </a:solidFill>
              <a:latin typeface="Arial" charset="0"/>
              <a:cs typeface="Arial" charset="0"/>
            </a:endParaRPr>
          </a:p>
        </p:txBody>
      </p:sp>
      <p:graphicFrame>
        <p:nvGraphicFramePr>
          <p:cNvPr id="5" name="Group 83">
            <a:extLst>
              <a:ext uri="{FF2B5EF4-FFF2-40B4-BE49-F238E27FC236}">
                <a16:creationId xmlns:a16="http://schemas.microsoft.com/office/drawing/2014/main" id="{CD39C2EA-CD0A-4FD8-B9F6-99CCEFB491E8}"/>
              </a:ext>
            </a:extLst>
          </p:cNvPr>
          <p:cNvGraphicFramePr>
            <a:graphicFrameLocks noGrp="1"/>
          </p:cNvGraphicFramePr>
          <p:nvPr/>
        </p:nvGraphicFramePr>
        <p:xfrm>
          <a:off x="0" y="261937"/>
          <a:ext cx="12192001" cy="5334000"/>
        </p:xfrm>
        <a:graphic>
          <a:graphicData uri="http://schemas.openxmlformats.org/drawingml/2006/table">
            <a:tbl>
              <a:tblPr/>
              <a:tblGrid>
                <a:gridCol w="4546171">
                  <a:extLst>
                    <a:ext uri="{9D8B030D-6E8A-4147-A177-3AD203B41FA5}">
                      <a16:colId xmlns:a16="http://schemas.microsoft.com/office/drawing/2014/main" val="20000"/>
                    </a:ext>
                  </a:extLst>
                </a:gridCol>
                <a:gridCol w="4236203">
                  <a:extLst>
                    <a:ext uri="{9D8B030D-6E8A-4147-A177-3AD203B41FA5}">
                      <a16:colId xmlns:a16="http://schemas.microsoft.com/office/drawing/2014/main" val="20001"/>
                    </a:ext>
                  </a:extLst>
                </a:gridCol>
                <a:gridCol w="3409627">
                  <a:extLst>
                    <a:ext uri="{9D8B030D-6E8A-4147-A177-3AD203B41FA5}">
                      <a16:colId xmlns:a16="http://schemas.microsoft.com/office/drawing/2014/main" val="20002"/>
                    </a:ext>
                  </a:extLst>
                </a:gridCol>
              </a:tblGrid>
              <a:tr h="52933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peniwt</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n~e~pickopoc</a:t>
                      </a:r>
                      <a:r>
                        <a:rPr kumimoji="0" lang="en-US" sz="4300" b="0" i="0" u="none" strike="noStrike" cap="none" normalizeH="0" baseline="0" dirty="0">
                          <a:ln>
                            <a:noFill/>
                          </a:ln>
                          <a:solidFill>
                            <a:schemeClr val="tx1"/>
                          </a:solidFill>
                          <a:effectLst/>
                          <a:latin typeface="Coptic1" pitchFamily="2" charset="0"/>
                          <a:cs typeface="Arial" charset="0"/>
                        </a:rPr>
                        <a:t> abba Mark. Mare </a:t>
                      </a:r>
                      <a:r>
                        <a:rPr kumimoji="0" lang="en-US" sz="4300" b="0" i="0" u="none" strike="noStrike" cap="none" normalizeH="0" baseline="0" dirty="0" err="1">
                          <a:ln>
                            <a:noFill/>
                          </a:ln>
                          <a:solidFill>
                            <a:schemeClr val="tx1"/>
                          </a:solidFill>
                          <a:effectLst/>
                          <a:latin typeface="Coptic1" pitchFamily="2" charset="0"/>
                          <a:cs typeface="Arial" charset="0"/>
                        </a:rPr>
                        <a:t>pik~l</a:t>
                      </a:r>
                      <a:r>
                        <a:rPr kumimoji="0" lang="en-US" sz="4300" b="0" i="0" u="none" strike="noStrike" cap="none" normalizeH="0" baseline="0" dirty="0">
                          <a:ln>
                            <a:noFill/>
                          </a:ln>
                          <a:solidFill>
                            <a:schemeClr val="tx1"/>
                          </a:solidFill>
                          <a:effectLst/>
                          <a:latin typeface="Coptic1" pitchFamily="2" charset="0"/>
                          <a:cs typeface="Arial" charset="0"/>
                        </a:rPr>
                        <a:t>/roc: </a:t>
                      </a:r>
                      <a:r>
                        <a:rPr kumimoji="0" lang="en-US" sz="4300" b="0" i="0" u="none" strike="noStrike" cap="none" normalizeH="0" baseline="0" dirty="0" err="1">
                          <a:ln>
                            <a:noFill/>
                          </a:ln>
                          <a:solidFill>
                            <a:schemeClr val="tx1"/>
                          </a:solidFill>
                          <a:effectLst/>
                          <a:latin typeface="Coptic1" pitchFamily="2" charset="0"/>
                          <a:cs typeface="Arial" charset="0"/>
                        </a:rPr>
                        <a:t>nem</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pilaoc</a:t>
                      </a:r>
                      <a:r>
                        <a:rPr kumimoji="0" lang="en-US" sz="4300" b="0" i="0" u="none" strike="noStrike" cap="none" normalizeH="0" baseline="0" dirty="0">
                          <a:ln>
                            <a:noFill/>
                          </a:ln>
                          <a:solidFill>
                            <a:schemeClr val="tx1"/>
                          </a:solidFill>
                          <a:effectLst/>
                          <a:latin typeface="Coptic1" pitchFamily="2" charset="0"/>
                          <a:cs typeface="Arial" charset="0"/>
                        </a:rPr>
                        <a:t> t/rf: </a:t>
                      </a:r>
                      <a:r>
                        <a:rPr kumimoji="0" lang="en-US" sz="4300" b="0" i="0" u="none" strike="noStrike" cap="none" normalizeH="0" baseline="0" dirty="0" err="1">
                          <a:ln>
                            <a:noFill/>
                          </a:ln>
                          <a:solidFill>
                            <a:schemeClr val="tx1"/>
                          </a:solidFill>
                          <a:effectLst/>
                          <a:latin typeface="Coptic1" pitchFamily="2" charset="0"/>
                          <a:cs typeface="Arial" charset="0"/>
                        </a:rPr>
                        <a:t>oujai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P~[</a:t>
                      </a:r>
                      <a:r>
                        <a:rPr kumimoji="0" lang="en-US" sz="4300" b="0" i="0" u="none" strike="noStrike" cap="none" normalizeH="0" baseline="0" dirty="0" err="1">
                          <a:ln>
                            <a:noFill/>
                          </a:ln>
                          <a:solidFill>
                            <a:schemeClr val="tx1"/>
                          </a:solidFill>
                          <a:effectLst/>
                          <a:latin typeface="Coptic1" pitchFamily="2" charset="0"/>
                          <a:cs typeface="Arial" charset="0"/>
                        </a:rPr>
                        <a:t>oic</a:t>
                      </a:r>
                      <a:r>
                        <a:rPr kumimoji="0" lang="en-US" sz="4300" b="0" i="0" u="none" strike="noStrike" cap="none" normalizeH="0" baseline="0" dirty="0">
                          <a:ln>
                            <a:noFill/>
                          </a:ln>
                          <a:solidFill>
                            <a:schemeClr val="tx1"/>
                          </a:solidFill>
                          <a:effectLst/>
                          <a:latin typeface="Coptic1" pitchFamily="2" charset="0"/>
                          <a:cs typeface="Arial" charset="0"/>
                        </a:rPr>
                        <a:t>: je </a:t>
                      </a:r>
                      <a:r>
                        <a:rPr kumimoji="0" lang="en-US" sz="4300" b="0" i="0" u="none" strike="noStrike" cap="none" normalizeH="0" baseline="0" dirty="0" err="1">
                          <a:ln>
                            <a:noFill/>
                          </a:ln>
                          <a:solidFill>
                            <a:schemeClr val="tx1"/>
                          </a:solidFill>
                          <a:effectLst/>
                          <a:latin typeface="Coptic1" pitchFamily="2" charset="0"/>
                          <a:cs typeface="Arial" charset="0"/>
                        </a:rPr>
                        <a:t>a~m</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ece~swpi</a:t>
                      </a:r>
                      <a:r>
                        <a:rPr kumimoji="0" lang="en-US" sz="43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700" b="0" i="0" u="none" strike="noStrike" cap="none" normalizeH="0" baseline="0" dirty="0">
                          <a:ln>
                            <a:noFill/>
                          </a:ln>
                          <a:solidFill>
                            <a:schemeClr val="tx1"/>
                          </a:solidFill>
                          <a:effectLst/>
                          <a:latin typeface="Arial" charset="0"/>
                          <a:cs typeface="Arial" charset="0"/>
                        </a:rPr>
                        <a:t>et notre père le l'évêque </a:t>
                      </a:r>
                      <a:r>
                        <a:rPr kumimoji="0" lang="fr-FR" sz="3700" b="0" i="0" u="none" strike="noStrike" cap="none" normalizeH="0" baseline="0" dirty="0" err="1">
                          <a:ln>
                            <a:noFill/>
                          </a:ln>
                          <a:solidFill>
                            <a:schemeClr val="tx1"/>
                          </a:solidFill>
                          <a:effectLst/>
                          <a:latin typeface="Arial" charset="0"/>
                          <a:cs typeface="Arial" charset="0"/>
                        </a:rPr>
                        <a:t>anba</a:t>
                      </a:r>
                      <a:r>
                        <a:rPr kumimoji="0" lang="fr-FR" sz="3700" b="0" i="0" u="none" strike="noStrike" cap="none" normalizeH="0" baseline="0" dirty="0">
                          <a:ln>
                            <a:noFill/>
                          </a:ln>
                          <a:solidFill>
                            <a:schemeClr val="tx1"/>
                          </a:solidFill>
                          <a:effectLst/>
                          <a:latin typeface="Arial" charset="0"/>
                          <a:cs typeface="Arial" charset="0"/>
                        </a:rPr>
                        <a:t> Marc.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dirty="0">
                          <a:ln>
                            <a:noFill/>
                          </a:ln>
                          <a:solidFill>
                            <a:schemeClr val="tx1"/>
                          </a:solidFill>
                          <a:effectLst/>
                          <a:latin typeface="Arial" charset="0"/>
                          <a:cs typeface="Arial" charset="0"/>
                        </a:rPr>
                        <a:t>Soit le clergé et toute la congrégation sont pardonnés par Le Seigneur.  Amen.</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وأبانا الأسقف أنبا </a:t>
                      </a:r>
                      <a:r>
                        <a:rPr lang="ar-EG" sz="4300" dirty="0"/>
                        <a:t>مارك</a:t>
                      </a:r>
                      <a:r>
                        <a:rPr kumimoji="0" lang="ar-SA" sz="4300" b="0" i="0" u="none" strike="noStrike" cap="none" normalizeH="0" baseline="0" dirty="0">
                          <a:ln>
                            <a:noFill/>
                          </a:ln>
                          <a:solidFill>
                            <a:schemeClr val="tx1"/>
                          </a:solidFill>
                          <a:effectLst/>
                          <a:latin typeface="Arial" charset="0"/>
                          <a:cs typeface="Arial" charset="0"/>
                        </a:rPr>
                        <a:t> فليكن الإكليروس وكل الشعب معافين فى الرب آمين يكون.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20438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19162679"/>
              </p:ext>
            </p:extLst>
          </p:nvPr>
        </p:nvGraphicFramePr>
        <p:xfrm>
          <a:off x="0" y="1047620"/>
          <a:ext cx="12192000" cy="545592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515723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Toute chair n'est pas la même chair ; mais autre est la chair des hommes, autre celle des quadrupèdes, autre celle des oiseaux, autre celle des poissons. Il y a aussi des corps célestes et des corps terrestres ; mais autre est l'éclat des corps célestes, autre celui des corps terrestres. Autre est l'éclat du soleil,</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400" b="0" i="0" u="none" strike="noStrike" cap="none" normalizeH="0" baseline="0" dirty="0">
                          <a:ln>
                            <a:noFill/>
                          </a:ln>
                          <a:solidFill>
                            <a:schemeClr val="tx1"/>
                          </a:solidFill>
                          <a:effectLst/>
                          <a:latin typeface="Arial" charset="0"/>
                          <a:cs typeface="Arial" charset="0"/>
                        </a:rPr>
                        <a:t>"لَ يسَ كُ ل جَسَ د جَسَدًا وَاحِدًا، بَ ل</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لِلنَّاسِ جَسَ د وَاحِ د، وَلِ لبَهَائِمِ جَسَ د</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آخَرُ، وَلِلسَّمَكِ آخَرُ، وَلِلطَّ يرِ آخَرُ .</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err="1">
                          <a:ln>
                            <a:noFill/>
                          </a:ln>
                          <a:solidFill>
                            <a:schemeClr val="tx1"/>
                          </a:solidFill>
                          <a:effectLst/>
                          <a:latin typeface="Arial" charset="0"/>
                          <a:cs typeface="Arial" charset="0"/>
                        </a:rPr>
                        <a:t>وَأَ</a:t>
                      </a:r>
                      <a:r>
                        <a:rPr kumimoji="0" lang="ar-SA" sz="4400" b="0" i="0" u="none" strike="noStrike" cap="none" normalizeH="0" baseline="0" dirty="0">
                          <a:ln>
                            <a:noFill/>
                          </a:ln>
                          <a:solidFill>
                            <a:schemeClr val="tx1"/>
                          </a:solidFill>
                          <a:effectLst/>
                          <a:latin typeface="Arial" charset="0"/>
                          <a:cs typeface="Arial" charset="0"/>
                        </a:rPr>
                        <a:t> جسَا م سَمَاوِيَّة ، </a:t>
                      </a:r>
                      <a:r>
                        <a:rPr kumimoji="0" lang="ar-SA" sz="4400" b="0" i="0" u="none" strike="noStrike" cap="none" normalizeH="0" baseline="0" dirty="0" err="1">
                          <a:ln>
                            <a:noFill/>
                          </a:ln>
                          <a:solidFill>
                            <a:schemeClr val="tx1"/>
                          </a:solidFill>
                          <a:effectLst/>
                          <a:latin typeface="Arial" charset="0"/>
                          <a:cs typeface="Arial" charset="0"/>
                        </a:rPr>
                        <a:t>وَأَ</a:t>
                      </a:r>
                      <a:r>
                        <a:rPr kumimoji="0" lang="ar-SA" sz="4400" b="0" i="0" u="none" strike="noStrike" cap="none" normalizeH="0" baseline="0" dirty="0">
                          <a:ln>
                            <a:noFill/>
                          </a:ln>
                          <a:solidFill>
                            <a:schemeClr val="tx1"/>
                          </a:solidFill>
                          <a:effectLst/>
                          <a:latin typeface="Arial" charset="0"/>
                          <a:cs typeface="Arial" charset="0"/>
                        </a:rPr>
                        <a:t> جسَا م أَ رضِيَّة . لكِنَّ</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a:ln>
                            <a:noFill/>
                          </a:ln>
                          <a:solidFill>
                            <a:schemeClr val="tx1"/>
                          </a:solidFill>
                          <a:effectLst/>
                          <a:latin typeface="Arial" charset="0"/>
                          <a:cs typeface="Arial" charset="0"/>
                        </a:rPr>
                        <a:t>مَ جدَ السَّمَاوِيَّاتِ شَ ي ء، </a:t>
                      </a:r>
                      <a:r>
                        <a:rPr kumimoji="0" lang="ar-SA" sz="4400" b="0" i="0" u="none" strike="noStrike" cap="none" normalizeH="0" baseline="0" dirty="0" err="1">
                          <a:ln>
                            <a:noFill/>
                          </a:ln>
                          <a:solidFill>
                            <a:schemeClr val="tx1"/>
                          </a:solidFill>
                          <a:effectLst/>
                          <a:latin typeface="Arial" charset="0"/>
                          <a:cs typeface="Arial" charset="0"/>
                        </a:rPr>
                        <a:t>وَمَ</a:t>
                      </a:r>
                      <a:r>
                        <a:rPr kumimoji="0" lang="ar-SA" sz="4400" b="0" i="0" u="none" strike="noStrike" cap="none" normalizeH="0" baseline="0" dirty="0">
                          <a:ln>
                            <a:noFill/>
                          </a:ln>
                          <a:solidFill>
                            <a:schemeClr val="tx1"/>
                          </a:solidFill>
                          <a:effectLst/>
                          <a:latin typeface="Arial" charset="0"/>
                          <a:cs typeface="Arial" charset="0"/>
                        </a:rPr>
                        <a:t> جدَ</a:t>
                      </a:r>
                      <a:r>
                        <a:rPr kumimoji="0" lang="fr-FR" sz="4400" b="0" i="0" u="none" strike="noStrike" cap="none" normalizeH="0" baseline="0" dirty="0">
                          <a:ln>
                            <a:noFill/>
                          </a:ln>
                          <a:solidFill>
                            <a:schemeClr val="tx1"/>
                          </a:solidFill>
                          <a:effectLst/>
                          <a:latin typeface="Arial" charset="0"/>
                          <a:cs typeface="Arial" charset="0"/>
                        </a:rPr>
                        <a:t> </a:t>
                      </a:r>
                      <a:r>
                        <a:rPr kumimoji="0" lang="ar-SA" sz="4400" b="0" i="0" u="none" strike="noStrike" cap="none" normalizeH="0" baseline="0" dirty="0" err="1">
                          <a:ln>
                            <a:noFill/>
                          </a:ln>
                          <a:solidFill>
                            <a:schemeClr val="tx1"/>
                          </a:solidFill>
                          <a:effectLst/>
                          <a:latin typeface="Arial" charset="0"/>
                          <a:cs typeface="Arial" charset="0"/>
                        </a:rPr>
                        <a:t>الأَ</a:t>
                      </a:r>
                      <a:r>
                        <a:rPr kumimoji="0" lang="ar-SA" sz="4400" b="0" i="0" u="none" strike="noStrike" cap="none" normalizeH="0" baseline="0" dirty="0">
                          <a:ln>
                            <a:noFill/>
                          </a:ln>
                          <a:solidFill>
                            <a:schemeClr val="tx1"/>
                          </a:solidFill>
                          <a:effectLst/>
                          <a:latin typeface="Arial" charset="0"/>
                          <a:cs typeface="Arial" charset="0"/>
                        </a:rPr>
                        <a:t> رضِيَّاتِ آ خرُ . مَ جدُ الشَّ مسِ شَ ي ء،</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 name="Tableau 2">
            <a:extLst>
              <a:ext uri="{FF2B5EF4-FFF2-40B4-BE49-F238E27FC236}">
                <a16:creationId xmlns:a16="http://schemas.microsoft.com/office/drawing/2014/main" id="{595DB629-C9EB-49D5-8314-D120EDA057FF}"/>
              </a:ext>
            </a:extLst>
          </p:cNvPr>
          <p:cNvGraphicFramePr>
            <a:graphicFrameLocks noGrp="1"/>
          </p:cNvGraphicFramePr>
          <p:nvPr>
            <p:extLst>
              <p:ext uri="{D42A27DB-BD31-4B8C-83A1-F6EECF244321}">
                <p14:modId xmlns:p14="http://schemas.microsoft.com/office/powerpoint/2010/main" val="576688689"/>
              </p:ext>
            </p:extLst>
          </p:nvPr>
        </p:nvGraphicFramePr>
        <p:xfrm>
          <a:off x="0" y="-93203"/>
          <a:ext cx="12192000" cy="944880"/>
        </p:xfrm>
        <a:graphic>
          <a:graphicData uri="http://schemas.openxmlformats.org/drawingml/2006/table">
            <a:tbl>
              <a:tblPr firstRow="1" bandRow="1">
                <a:tableStyleId>{2D5ABB26-0587-4C30-8999-92F81FD0307C}</a:tableStyleId>
              </a:tblPr>
              <a:tblGrid>
                <a:gridCol w="12192000">
                  <a:extLst>
                    <a:ext uri="{9D8B030D-6E8A-4147-A177-3AD203B41FA5}">
                      <a16:colId xmlns:a16="http://schemas.microsoft.com/office/drawing/2014/main" val="2237704396"/>
                    </a:ext>
                  </a:extLst>
                </a:gridCol>
              </a:tblGrid>
              <a:tr h="6251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0" dirty="0">
                          <a:latin typeface="Arial" charset="0"/>
                          <a:cs typeface="Arial" charset="0"/>
                        </a:rPr>
                        <a:t>Première lettre de saint Paul aux Corinthiens (1Co 15: 39 – 50</a:t>
                      </a:r>
                      <a:r>
                        <a:rPr lang="en-CA" sz="2000" b="0" dirty="0">
                          <a:latin typeface="Arial" charset="0"/>
                          <a:cs typeface="Arial" charset="0"/>
                        </a:rPr>
                        <a:t>) </a:t>
                      </a:r>
                      <a:r>
                        <a:rPr lang="fr-FR" sz="2000" b="0" dirty="0">
                          <a:latin typeface="Arial" charset="0"/>
                          <a:cs typeface="Arial" charset="0"/>
                        </a:rPr>
                        <a:t> </a:t>
                      </a:r>
                      <a:r>
                        <a:rPr lang="fr-FR" sz="2000" b="1" dirty="0">
                          <a:latin typeface="Arial" charset="0"/>
                          <a:cs typeface="Arial" charset="0"/>
                        </a:rPr>
                        <a:t>-  </a:t>
                      </a:r>
                      <a:r>
                        <a:rPr lang="ar-EG" sz="2800" dirty="0">
                          <a:latin typeface="Arial" charset="0"/>
                          <a:cs typeface="Arial" charset="0"/>
                        </a:rPr>
                        <a:t>رسالة بولس الرسول الأولى إلى أهل </a:t>
                      </a:r>
                      <a:r>
                        <a:rPr lang="ar-EG" sz="2800" dirty="0" err="1">
                          <a:latin typeface="Arial" charset="0"/>
                          <a:cs typeface="Arial" charset="0"/>
                        </a:rPr>
                        <a:t>كورنثوس</a:t>
                      </a:r>
                      <a:r>
                        <a:rPr lang="ar-EG" sz="2800" dirty="0">
                          <a:latin typeface="Arial" charset="0"/>
                          <a:cs typeface="Arial" charset="0"/>
                        </a:rPr>
                        <a:t> </a:t>
                      </a:r>
                      <a:r>
                        <a:rPr lang="ar-EG" sz="2000" dirty="0">
                          <a:latin typeface="Arial" charset="0"/>
                          <a:cs typeface="Arial" charset="0"/>
                        </a:rPr>
                        <a:t>(1 </a:t>
                      </a:r>
                      <a:r>
                        <a:rPr lang="ar-EG" sz="2000" dirty="0" err="1">
                          <a:latin typeface="Arial" charset="0"/>
                          <a:cs typeface="Arial" charset="0"/>
                        </a:rPr>
                        <a:t>كو</a:t>
                      </a:r>
                      <a:r>
                        <a:rPr lang="ar-EG" sz="2000" dirty="0">
                          <a:latin typeface="Arial" charset="0"/>
                          <a:cs typeface="Arial" charset="0"/>
                        </a:rPr>
                        <a:t> 39:15 – 50) </a:t>
                      </a:r>
                      <a:endParaRPr lang="en-US" sz="2000" b="1"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787922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730708846"/>
              </p:ext>
            </p:extLst>
          </p:nvPr>
        </p:nvGraphicFramePr>
        <p:xfrm>
          <a:off x="0" y="0"/>
          <a:ext cx="12192000" cy="6690049"/>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69004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autre l'éclat de la lune, et autre l'éclat des étoiles ; même une étoile diffère en éclat d'une autre étoile. Ainsi en est-il de la résurrection des morts. Le corps est semé corruptible ; il ressuscite incorruptible ; il est semé méprisable, il ressuscite glorieux ; il est semé infirme, il ressuscite plein de force ; il est semé corps animal, il ressuscite corps spirituel. S'il y a un corps animal, il y a aussi un corps spirituel.</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err="1">
                          <a:ln>
                            <a:noFill/>
                          </a:ln>
                          <a:solidFill>
                            <a:schemeClr val="tx1"/>
                          </a:solidFill>
                          <a:effectLst/>
                          <a:latin typeface="Arial" charset="0"/>
                          <a:cs typeface="Arial" charset="0"/>
                        </a:rPr>
                        <a:t>وَمَ</a:t>
                      </a:r>
                      <a:r>
                        <a:rPr kumimoji="0" lang="ar-SA" sz="4000" b="0" i="0" u="none" strike="noStrike" cap="none" normalizeH="0" baseline="0" dirty="0">
                          <a:ln>
                            <a:noFill/>
                          </a:ln>
                          <a:solidFill>
                            <a:schemeClr val="tx1"/>
                          </a:solidFill>
                          <a:effectLst/>
                          <a:latin typeface="Arial" charset="0"/>
                          <a:cs typeface="Arial" charset="0"/>
                        </a:rPr>
                        <a:t> جدُ ا ل قَمَرِ آخَرُ، </a:t>
                      </a:r>
                      <a:r>
                        <a:rPr kumimoji="0" lang="ar-SA" sz="4000" b="0" i="0" u="none" strike="noStrike" cap="none" normalizeH="0" baseline="0" dirty="0" err="1">
                          <a:ln>
                            <a:noFill/>
                          </a:ln>
                          <a:solidFill>
                            <a:schemeClr val="tx1"/>
                          </a:solidFill>
                          <a:effectLst/>
                          <a:latin typeface="Arial" charset="0"/>
                          <a:cs typeface="Arial" charset="0"/>
                        </a:rPr>
                        <a:t>وَمَ</a:t>
                      </a:r>
                      <a:r>
                        <a:rPr kumimoji="0" lang="ar-SA" sz="4000" b="0" i="0" u="none" strike="noStrike" cap="none" normalizeH="0" baseline="0" dirty="0">
                          <a:ln>
                            <a:noFill/>
                          </a:ln>
                          <a:solidFill>
                            <a:schemeClr val="tx1"/>
                          </a:solidFill>
                          <a:effectLst/>
                          <a:latin typeface="Arial" charset="0"/>
                          <a:cs typeface="Arial" charset="0"/>
                        </a:rPr>
                        <a:t> جدُ ال نجُومِ</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آخَرُ . لأَنَّ نَ جمًا يَ </a:t>
                      </a:r>
                      <a:r>
                        <a:rPr kumimoji="0" lang="ar-SA" sz="4000" b="0" i="0" u="none" strike="noStrike" cap="none" normalizeH="0" baseline="0" dirty="0" err="1">
                          <a:ln>
                            <a:noFill/>
                          </a:ln>
                          <a:solidFill>
                            <a:schemeClr val="tx1"/>
                          </a:solidFill>
                          <a:effectLst/>
                          <a:latin typeface="Arial" charset="0"/>
                          <a:cs typeface="Arial" charset="0"/>
                        </a:rPr>
                        <a:t>متَازُ</a:t>
                      </a:r>
                      <a:r>
                        <a:rPr kumimoji="0" lang="ar-SA" sz="4000" b="0" i="0" u="none" strike="noStrike" cap="none" normalizeH="0" baseline="0" dirty="0">
                          <a:ln>
                            <a:noFill/>
                          </a:ln>
                          <a:solidFill>
                            <a:schemeClr val="tx1"/>
                          </a:solidFill>
                          <a:effectLst/>
                          <a:latin typeface="Arial" charset="0"/>
                          <a:cs typeface="Arial" charset="0"/>
                        </a:rPr>
                        <a:t> عَ ن </a:t>
                      </a:r>
                      <a:r>
                        <a:rPr kumimoji="0" lang="ar-SA" sz="4000" b="0" i="0" u="none" strike="noStrike" cap="none" normalizeH="0" baseline="0" dirty="0" err="1">
                          <a:ln>
                            <a:noFill/>
                          </a:ln>
                          <a:solidFill>
                            <a:schemeClr val="tx1"/>
                          </a:solidFill>
                          <a:effectLst/>
                          <a:latin typeface="Arial" charset="0"/>
                          <a:cs typeface="Arial" charset="0"/>
                        </a:rPr>
                        <a:t>نَ</a:t>
                      </a:r>
                      <a:r>
                        <a:rPr kumimoji="0" lang="ar-SA" sz="4000" b="0" i="0" u="none" strike="noStrike" cap="none" normalizeH="0" baseline="0" dirty="0">
                          <a:ln>
                            <a:noFill/>
                          </a:ln>
                          <a:solidFill>
                            <a:schemeClr val="tx1"/>
                          </a:solidFill>
                          <a:effectLst/>
                          <a:latin typeface="Arial" charset="0"/>
                          <a:cs typeface="Arial" charset="0"/>
                        </a:rPr>
                        <a:t> ج م فِي</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ا لمَ جدِ . هكَذَا أَ </a:t>
                      </a:r>
                      <a:r>
                        <a:rPr kumimoji="0" lang="ar-SA" sz="4000" b="0" i="0" u="none" strike="noStrike" cap="none" normalizeH="0" baseline="0" dirty="0" err="1">
                          <a:ln>
                            <a:noFill/>
                          </a:ln>
                          <a:solidFill>
                            <a:schemeClr val="tx1"/>
                          </a:solidFill>
                          <a:effectLst/>
                          <a:latin typeface="Arial" charset="0"/>
                          <a:cs typeface="Arial" charset="0"/>
                        </a:rPr>
                        <a:t>يضًا</a:t>
                      </a:r>
                      <a:r>
                        <a:rPr kumimoji="0" lang="ar-SA" sz="4000" b="0" i="0" u="none" strike="noStrike" cap="none" normalizeH="0" baseline="0" dirty="0">
                          <a:ln>
                            <a:noFill/>
                          </a:ln>
                          <a:solidFill>
                            <a:schemeClr val="tx1"/>
                          </a:solidFill>
                          <a:effectLst/>
                          <a:latin typeface="Arial" charset="0"/>
                          <a:cs typeface="Arial" charset="0"/>
                        </a:rPr>
                        <a:t> قِيَامَة </a:t>
                      </a:r>
                      <a:r>
                        <a:rPr kumimoji="0" lang="ar-SA" sz="4000" b="0" i="0" u="none" strike="noStrike" cap="none" normalizeH="0" baseline="0" dirty="0" err="1">
                          <a:ln>
                            <a:noFill/>
                          </a:ln>
                          <a:solidFill>
                            <a:schemeClr val="tx1"/>
                          </a:solidFill>
                          <a:effectLst/>
                          <a:latin typeface="Arial" charset="0"/>
                          <a:cs typeface="Arial" charset="0"/>
                        </a:rPr>
                        <a:t>الأَ</a:t>
                      </a:r>
                      <a:r>
                        <a:rPr kumimoji="0" lang="ar-SA" sz="4000" b="0" i="0" u="none" strike="noStrike" cap="none" normalizeH="0" baseline="0" dirty="0">
                          <a:ln>
                            <a:noFill/>
                          </a:ln>
                          <a:solidFill>
                            <a:schemeClr val="tx1"/>
                          </a:solidFill>
                          <a:effectLst/>
                          <a:latin typeface="Arial" charset="0"/>
                          <a:cs typeface="Arial" charset="0"/>
                        </a:rPr>
                        <a:t> موَاتِ :</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يُ زرَع فِي فَسَا د وَيُ قَامُ فِي عَدَمِ فَسَا د .</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يُ زرَع فِي هَوَا ن وَيُقَامُ في مَ ج د . يُ زرَع فِي ضَ ع ف وَيُقَامُ فِي قُوَّ ة. يُ زرَع جِ سمًا</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حَيَوَانِيًّا وَيُقَامُ جِ سمًا رُوحَانِيًّا.</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287380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4023484990"/>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C'est pourquoi il est écrit : Le premier homme, Adam, devint une âme vivante. Le dernier Adam est devenu un esprit vivifiant. Mais ce qui est spirituel n'est pas le premier, c'est ce qui est animal ; ce qui est spirituel vient ensuite. Le premier homme, tiré de la terre, est terrestre ; le second homme est du ciel.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يُوجَدُ جِ س م حَيَوَانِ ي وَيُوجَدُ جِ س م</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صَارَ « : رُوحَانِ ي . هكَذَا مَ كتُو ب أَ </a:t>
                      </a:r>
                      <a:r>
                        <a:rPr kumimoji="0" lang="ar-EG" sz="4300" b="0" i="0" u="none" strike="noStrike" cap="none" normalizeH="0" baseline="0" dirty="0" err="1">
                          <a:ln>
                            <a:noFill/>
                          </a:ln>
                          <a:solidFill>
                            <a:schemeClr val="tx1"/>
                          </a:solidFill>
                          <a:effectLst/>
                          <a:latin typeface="Arial" charset="0"/>
                          <a:cs typeface="Arial" charset="0"/>
                        </a:rPr>
                        <a:t>يضًا</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آدَمُ، </a:t>
                      </a:r>
                      <a:r>
                        <a:rPr kumimoji="0" lang="ar-EG" sz="4300" b="0" i="0" u="none" strike="noStrike" cap="none" normalizeH="0" baseline="0" dirty="0" err="1">
                          <a:ln>
                            <a:noFill/>
                          </a:ln>
                          <a:solidFill>
                            <a:schemeClr val="tx1"/>
                          </a:solidFill>
                          <a:effectLst/>
                          <a:latin typeface="Arial" charset="0"/>
                          <a:cs typeface="Arial" charset="0"/>
                        </a:rPr>
                        <a:t>الإِ</a:t>
                      </a:r>
                      <a:r>
                        <a:rPr kumimoji="0" lang="ar-EG" sz="4300" b="0" i="0" u="none" strike="noStrike" cap="none" normalizeH="0" baseline="0" dirty="0">
                          <a:ln>
                            <a:noFill/>
                          </a:ln>
                          <a:solidFill>
                            <a:schemeClr val="tx1"/>
                          </a:solidFill>
                          <a:effectLst/>
                          <a:latin typeface="Arial" charset="0"/>
                          <a:cs typeface="Arial" charset="0"/>
                        </a:rPr>
                        <a:t> نسَانُ الأَوَّلُ، نَ فسًا حَيَّةً، وَآدَمُ</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لكِ ن لَ يسَ . » الأَخِيرُ رُوحًا مُ حيِ يا</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ال روحَانِ ي أَوَّلًا بَلِ ا لحَيَوَانِ ي، وَبَ عدَ ذ لِكَ</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ال روحَانِ ي . </a:t>
                      </a:r>
                      <a:r>
                        <a:rPr kumimoji="0" lang="ar-EG" sz="4300" b="0" i="0" u="none" strike="noStrike" cap="none" normalizeH="0" baseline="0" dirty="0" err="1">
                          <a:ln>
                            <a:noFill/>
                          </a:ln>
                          <a:solidFill>
                            <a:schemeClr val="tx1"/>
                          </a:solidFill>
                          <a:effectLst/>
                          <a:latin typeface="Arial" charset="0"/>
                          <a:cs typeface="Arial" charset="0"/>
                        </a:rPr>
                        <a:t>الإِ</a:t>
                      </a:r>
                      <a:r>
                        <a:rPr kumimoji="0" lang="ar-EG" sz="4300" b="0" i="0" u="none" strike="noStrike" cap="none" normalizeH="0" baseline="0" dirty="0">
                          <a:ln>
                            <a:noFill/>
                          </a:ln>
                          <a:solidFill>
                            <a:schemeClr val="tx1"/>
                          </a:solidFill>
                          <a:effectLst/>
                          <a:latin typeface="Arial" charset="0"/>
                          <a:cs typeface="Arial" charset="0"/>
                        </a:rPr>
                        <a:t> نسَانُ الأَوَّلُ مِنَ </a:t>
                      </a:r>
                      <a:r>
                        <a:rPr kumimoji="0" lang="ar-EG" sz="4300" b="0" i="0" u="none" strike="noStrike" cap="none" normalizeH="0" baseline="0" dirty="0" err="1">
                          <a:ln>
                            <a:noFill/>
                          </a:ln>
                          <a:solidFill>
                            <a:schemeClr val="tx1"/>
                          </a:solidFill>
                          <a:effectLst/>
                          <a:latin typeface="Arial" charset="0"/>
                          <a:cs typeface="Arial" charset="0"/>
                        </a:rPr>
                        <a:t>الأَ</a:t>
                      </a:r>
                      <a:r>
                        <a:rPr kumimoji="0" lang="ar-EG" sz="4300" b="0" i="0" u="none" strike="noStrike" cap="none" normalizeH="0" baseline="0" dirty="0">
                          <a:ln>
                            <a:noFill/>
                          </a:ln>
                          <a:solidFill>
                            <a:schemeClr val="tx1"/>
                          </a:solidFill>
                          <a:effectLst/>
                          <a:latin typeface="Arial" charset="0"/>
                          <a:cs typeface="Arial" charset="0"/>
                        </a:rPr>
                        <a:t> رضِ</a:t>
                      </a:r>
                      <a:r>
                        <a:rPr kumimoji="0" lang="fr-FR" sz="4300" b="0" i="0" u="none" strike="noStrike" cap="none" normalizeH="0" baseline="0" dirty="0">
                          <a:ln>
                            <a:noFill/>
                          </a:ln>
                          <a:solidFill>
                            <a:schemeClr val="tx1"/>
                          </a:solidFill>
                          <a:effectLst/>
                          <a:latin typeface="Arial" charset="0"/>
                          <a:cs typeface="Arial" charset="0"/>
                        </a:rPr>
                        <a:t> </a:t>
                      </a:r>
                      <a:r>
                        <a:rPr kumimoji="0" lang="ar-EG" sz="4300" b="0" i="0" u="none" strike="noStrike" cap="none" normalizeH="0" baseline="0" dirty="0">
                          <a:ln>
                            <a:noFill/>
                          </a:ln>
                          <a:solidFill>
                            <a:schemeClr val="tx1"/>
                          </a:solidFill>
                          <a:effectLst/>
                          <a:latin typeface="Arial" charset="0"/>
                          <a:cs typeface="Arial" charset="0"/>
                        </a:rPr>
                        <a:t>تُ اَ ربِ ي . </a:t>
                      </a:r>
                      <a:r>
                        <a:rPr kumimoji="0" lang="ar-EG" sz="4300" b="0" i="0" u="none" strike="noStrike" cap="none" normalizeH="0" baseline="0" dirty="0" err="1">
                          <a:ln>
                            <a:noFill/>
                          </a:ln>
                          <a:solidFill>
                            <a:schemeClr val="tx1"/>
                          </a:solidFill>
                          <a:effectLst/>
                          <a:latin typeface="Arial" charset="0"/>
                          <a:cs typeface="Arial" charset="0"/>
                        </a:rPr>
                        <a:t>الإِ</a:t>
                      </a:r>
                      <a:r>
                        <a:rPr kumimoji="0" lang="ar-EG" sz="4300" b="0" i="0" u="none" strike="noStrike" cap="none" normalizeH="0" baseline="0" dirty="0">
                          <a:ln>
                            <a:noFill/>
                          </a:ln>
                          <a:solidFill>
                            <a:schemeClr val="tx1"/>
                          </a:solidFill>
                          <a:effectLst/>
                          <a:latin typeface="Arial" charset="0"/>
                          <a:cs typeface="Arial" charset="0"/>
                        </a:rPr>
                        <a:t> نسَانُ الثَّانِي ال ر ب مِنَ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السَّمَاءِ .</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10653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885853307"/>
              </p:ext>
            </p:extLst>
          </p:nvPr>
        </p:nvGraphicFramePr>
        <p:xfrm>
          <a:off x="0" y="0"/>
          <a:ext cx="12192000" cy="691896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13954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100" b="0" i="0" u="none" strike="noStrike" cap="none" normalizeH="0" baseline="0" dirty="0">
                          <a:ln>
                            <a:noFill/>
                          </a:ln>
                          <a:solidFill>
                            <a:schemeClr val="tx1"/>
                          </a:solidFill>
                          <a:effectLst/>
                          <a:latin typeface="Arial" charset="0"/>
                          <a:cs typeface="Arial" charset="0"/>
                        </a:rPr>
                        <a:t>Tel est le terrestre, tels sont aussi les terrestres ; et tel est le céleste, tels sont aussi les célestes. Et de même que nous avons porté l'image du terrestre, nous porterons aussi l'image du céleste. Ce que je dis, frères, c'est que la chair et le sang ne peuvent hériter le royaume de Dieu, et que la corruption n'hérite pas l'incorruptibilité.</a:t>
                      </a:r>
                      <a:endParaRPr kumimoji="0" lang="fr-FR" sz="3100" b="0" i="1" u="none" strike="noStrike" cap="none" normalizeH="0" baseline="0" dirty="0">
                        <a:ln>
                          <a:noFill/>
                        </a:ln>
                        <a:solidFill>
                          <a:schemeClr val="accent2"/>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FR" sz="3100" b="0" i="1" u="none" strike="noStrike" cap="none" normalizeH="0" baseline="0" dirty="0">
                          <a:ln>
                            <a:noFill/>
                          </a:ln>
                          <a:solidFill>
                            <a:schemeClr val="accent2"/>
                          </a:solidFill>
                          <a:effectLst/>
                          <a:latin typeface="Arial" charset="0"/>
                          <a:cs typeface="Arial" charset="0"/>
                        </a:rPr>
                        <a:t>La grâce et la paix soient avec vous tous, mes pères et mes frères, Amen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000" b="0" i="1" u="none" strike="noStrike" cap="none" normalizeH="0" baseline="0" dirty="0">
                          <a:ln>
                            <a:noFill/>
                          </a:ln>
                          <a:solidFill>
                            <a:schemeClr val="tx1"/>
                          </a:solidFill>
                          <a:effectLst/>
                          <a:latin typeface="Arial" charset="0"/>
                          <a:cs typeface="Arial" charset="0"/>
                        </a:rPr>
                        <a:t>كَمَا هُ و الت اَ ربِ ي هكَذَا</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الت اَ ربِ يونَ أَ </a:t>
                      </a:r>
                      <a:r>
                        <a:rPr kumimoji="0" lang="ar-EG" sz="4000" b="0" i="1" u="none" strike="noStrike" cap="none" normalizeH="0" baseline="0" dirty="0" err="1">
                          <a:ln>
                            <a:noFill/>
                          </a:ln>
                          <a:solidFill>
                            <a:schemeClr val="tx1"/>
                          </a:solidFill>
                          <a:effectLst/>
                          <a:latin typeface="Arial" charset="0"/>
                          <a:cs typeface="Arial" charset="0"/>
                        </a:rPr>
                        <a:t>يضًا</a:t>
                      </a:r>
                      <a:r>
                        <a:rPr kumimoji="0" lang="ar-EG" sz="4000" b="0" i="1" u="none" strike="noStrike" cap="none" normalizeH="0" baseline="0" dirty="0">
                          <a:ln>
                            <a:noFill/>
                          </a:ln>
                          <a:solidFill>
                            <a:schemeClr val="tx1"/>
                          </a:solidFill>
                          <a:effectLst/>
                          <a:latin typeface="Arial" charset="0"/>
                          <a:cs typeface="Arial" charset="0"/>
                        </a:rPr>
                        <a:t>، وَكَمَا هُ و </a:t>
                      </a:r>
                      <a:r>
                        <a:rPr kumimoji="0" lang="ar-EG" sz="4000" b="0" i="1" u="none" strike="noStrike" cap="none" normalizeH="0" baseline="0" dirty="0" err="1">
                          <a:ln>
                            <a:noFill/>
                          </a:ln>
                          <a:solidFill>
                            <a:schemeClr val="tx1"/>
                          </a:solidFill>
                          <a:effectLst/>
                          <a:latin typeface="Arial" charset="0"/>
                          <a:cs typeface="Arial" charset="0"/>
                        </a:rPr>
                        <a:t>السَّمَاوِ</a:t>
                      </a:r>
                      <a:r>
                        <a:rPr kumimoji="0" lang="ar-EG" sz="4000" b="0" i="1" u="none" strike="noStrike" cap="none" normalizeH="0" baseline="0" dirty="0">
                          <a:ln>
                            <a:noFill/>
                          </a:ln>
                          <a:solidFill>
                            <a:schemeClr val="tx1"/>
                          </a:solidFill>
                          <a:effectLst/>
                          <a:latin typeface="Arial" charset="0"/>
                          <a:cs typeface="Arial" charset="0"/>
                        </a:rPr>
                        <a:t> ي</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هكَذَا </a:t>
                      </a:r>
                      <a:r>
                        <a:rPr kumimoji="0" lang="ar-EG" sz="4000" b="0" i="1" u="none" strike="noStrike" cap="none" normalizeH="0" baseline="0" dirty="0" err="1">
                          <a:ln>
                            <a:noFill/>
                          </a:ln>
                          <a:solidFill>
                            <a:schemeClr val="tx1"/>
                          </a:solidFill>
                          <a:effectLst/>
                          <a:latin typeface="Arial" charset="0"/>
                          <a:cs typeface="Arial" charset="0"/>
                        </a:rPr>
                        <a:t>السَّمَاوِ</a:t>
                      </a:r>
                      <a:r>
                        <a:rPr kumimoji="0" lang="ar-EG" sz="4000" b="0" i="1" u="none" strike="noStrike" cap="none" normalizeH="0" baseline="0" dirty="0">
                          <a:ln>
                            <a:noFill/>
                          </a:ln>
                          <a:solidFill>
                            <a:schemeClr val="tx1"/>
                          </a:solidFill>
                          <a:effectLst/>
                          <a:latin typeface="Arial" charset="0"/>
                          <a:cs typeface="Arial" charset="0"/>
                        </a:rPr>
                        <a:t> يونَ أَ </a:t>
                      </a:r>
                      <a:r>
                        <a:rPr kumimoji="0" lang="ar-EG" sz="4000" b="0" i="1" u="none" strike="noStrike" cap="none" normalizeH="0" baseline="0" dirty="0" err="1">
                          <a:ln>
                            <a:noFill/>
                          </a:ln>
                          <a:solidFill>
                            <a:schemeClr val="tx1"/>
                          </a:solidFill>
                          <a:effectLst/>
                          <a:latin typeface="Arial" charset="0"/>
                          <a:cs typeface="Arial" charset="0"/>
                        </a:rPr>
                        <a:t>يضًا</a:t>
                      </a:r>
                      <a:r>
                        <a:rPr kumimoji="0" lang="ar-EG" sz="4000" b="0" i="1" u="none" strike="noStrike" cap="none" normalizeH="0" baseline="0" dirty="0">
                          <a:ln>
                            <a:noFill/>
                          </a:ln>
                          <a:solidFill>
                            <a:schemeClr val="tx1"/>
                          </a:solidFill>
                          <a:effectLst/>
                          <a:latin typeface="Arial" charset="0"/>
                          <a:cs typeface="Arial" charset="0"/>
                        </a:rPr>
                        <a:t>. وَكَمَا لَبِ سنَا</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صُ ورَ ةَ الت اَ ربِيِّ، سَنَ لبَسُ أَ </a:t>
                      </a:r>
                      <a:r>
                        <a:rPr kumimoji="0" lang="ar-EG" sz="4000" b="0" i="1" u="none" strike="noStrike" cap="none" normalizeH="0" baseline="0" dirty="0" err="1">
                          <a:ln>
                            <a:noFill/>
                          </a:ln>
                          <a:solidFill>
                            <a:schemeClr val="tx1"/>
                          </a:solidFill>
                          <a:effectLst/>
                          <a:latin typeface="Arial" charset="0"/>
                          <a:cs typeface="Arial" charset="0"/>
                        </a:rPr>
                        <a:t>يضًا</a:t>
                      </a:r>
                      <a:r>
                        <a:rPr kumimoji="0" lang="ar-EG" sz="4000" b="0" i="1" u="none" strike="noStrike" cap="none" normalizeH="0" baseline="0" dirty="0">
                          <a:ln>
                            <a:noFill/>
                          </a:ln>
                          <a:solidFill>
                            <a:schemeClr val="tx1"/>
                          </a:solidFill>
                          <a:effectLst/>
                          <a:latin typeface="Arial" charset="0"/>
                          <a:cs typeface="Arial" charset="0"/>
                        </a:rPr>
                        <a:t> صُورَ ةَ</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السَّمَاوِيِّ . فَأَقُولُ هذَا أَ </a:t>
                      </a:r>
                      <a:r>
                        <a:rPr kumimoji="0" lang="ar-EG" sz="4000" b="0" i="1" u="none" strike="noStrike" cap="none" normalizeH="0" baseline="0" dirty="0" err="1">
                          <a:ln>
                            <a:noFill/>
                          </a:ln>
                          <a:solidFill>
                            <a:schemeClr val="tx1"/>
                          </a:solidFill>
                          <a:effectLst/>
                          <a:latin typeface="Arial" charset="0"/>
                          <a:cs typeface="Arial" charset="0"/>
                        </a:rPr>
                        <a:t>يهَا</a:t>
                      </a:r>
                      <a:r>
                        <a:rPr kumimoji="0" lang="ar-EG"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err="1">
                          <a:ln>
                            <a:noFill/>
                          </a:ln>
                          <a:solidFill>
                            <a:schemeClr val="tx1"/>
                          </a:solidFill>
                          <a:effectLst/>
                          <a:latin typeface="Arial" charset="0"/>
                          <a:cs typeface="Arial" charset="0"/>
                        </a:rPr>
                        <a:t>الإِ</a:t>
                      </a:r>
                      <a:r>
                        <a:rPr kumimoji="0" lang="ar-EG" sz="4000" b="0" i="1" u="none" strike="noStrike" cap="none" normalizeH="0" baseline="0" dirty="0">
                          <a:ln>
                            <a:noFill/>
                          </a:ln>
                          <a:solidFill>
                            <a:schemeClr val="tx1"/>
                          </a:solidFill>
                          <a:effectLst/>
                          <a:latin typeface="Arial" charset="0"/>
                          <a:cs typeface="Arial" charset="0"/>
                        </a:rPr>
                        <a:t> خوَ ةُ: إِنَّ</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لَ حمًا وَدَمًا لا يَ قدِ اَ رنِ أَ ن يَرِثَا مَلَكُوتَ</a:t>
                      </a:r>
                      <a:r>
                        <a:rPr kumimoji="0" lang="fr-FR" sz="4000" b="0" i="1" u="none" strike="noStrike" cap="none" normalizeH="0" baseline="0" dirty="0">
                          <a:ln>
                            <a:noFill/>
                          </a:ln>
                          <a:solidFill>
                            <a:schemeClr val="tx1"/>
                          </a:solidFill>
                          <a:effectLst/>
                          <a:latin typeface="Arial" charset="0"/>
                          <a:cs typeface="Arial" charset="0"/>
                        </a:rPr>
                        <a:t> </a:t>
                      </a:r>
                      <a:r>
                        <a:rPr kumimoji="0" lang="ar-EG" sz="4000" b="0" i="1" u="none" strike="noStrike" cap="none" normalizeH="0" baseline="0" dirty="0">
                          <a:ln>
                            <a:noFill/>
                          </a:ln>
                          <a:solidFill>
                            <a:schemeClr val="tx1"/>
                          </a:solidFill>
                          <a:effectLst/>
                          <a:latin typeface="Arial" charset="0"/>
                          <a:cs typeface="Arial" charset="0"/>
                        </a:rPr>
                        <a:t>اللهِ، وَلا يَرِثُ ا لفَسَادُ عَدَمَ ا لفَسَا د</a:t>
                      </a:r>
                      <a:endParaRPr kumimoji="0" lang="fr-FR" sz="4000" b="0" i="1" u="none" strike="noStrike" cap="none" normalizeH="0" baseline="0" dirty="0">
                        <a:ln>
                          <a:noFill/>
                        </a:ln>
                        <a:solidFill>
                          <a:schemeClr val="accent2"/>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000" b="0" i="1" u="none" strike="noStrike" cap="none" normalizeH="0" baseline="0" dirty="0">
                          <a:ln>
                            <a:noFill/>
                          </a:ln>
                          <a:solidFill>
                            <a:schemeClr val="accent2"/>
                          </a:solidFill>
                          <a:effectLst/>
                          <a:latin typeface="Arial" charset="0"/>
                          <a:cs typeface="Arial" charset="0"/>
                        </a:rPr>
                        <a:t>نِعْمَةُ رَبِّنَا يَسُوعَ الْمَسِيحِ، وَمَحَبَّةُ اللهِ، وَشَرِكَةُ الرُّوحِ الْقُدُسِ مَعَ جَمِيعِكُمْ. آمِينَ.</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7750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12" name="Text Box 14"/>
          <p:cNvSpPr txBox="1">
            <a:spLocks noChangeArrowheads="1"/>
          </p:cNvSpPr>
          <p:nvPr/>
        </p:nvSpPr>
        <p:spPr bwMode="auto">
          <a:xfrm>
            <a:off x="2235200" y="381001"/>
            <a:ext cx="8229600" cy="584775"/>
          </a:xfrm>
          <a:prstGeom prst="rect">
            <a:avLst/>
          </a:prstGeom>
          <a:noFill/>
          <a:ln w="9525">
            <a:noFill/>
            <a:miter lim="800000"/>
            <a:headEnd/>
            <a:tailEnd/>
          </a:ln>
        </p:spPr>
        <p:txBody>
          <a:bodyPr>
            <a:spAutoFit/>
          </a:bodyPr>
          <a:lstStyle/>
          <a:p>
            <a:pPr marL="0" marR="0" lvl="0" indent="0" algn="l" defTabSz="1219170" rtl="0" eaLnBrk="1" fontAlgn="base" latinLnBrk="0" hangingPunct="1">
              <a:lnSpc>
                <a:spcPct val="100000"/>
              </a:lnSpc>
              <a:spcBef>
                <a:spcPct val="5000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Times New Roman" pitchFamily="18" charset="0"/>
              <a:ea typeface="+mn-ea"/>
              <a:cs typeface="Arial" charset="0"/>
            </a:endParaRPr>
          </a:p>
        </p:txBody>
      </p:sp>
      <p:graphicFrame>
        <p:nvGraphicFramePr>
          <p:cNvPr id="6" name="Tableau 5">
            <a:extLst>
              <a:ext uri="{FF2B5EF4-FFF2-40B4-BE49-F238E27FC236}">
                <a16:creationId xmlns:a16="http://schemas.microsoft.com/office/drawing/2014/main" id="{825DB99B-31C6-4BAA-8F09-ED3BA4126B71}"/>
              </a:ext>
            </a:extLst>
          </p:cNvPr>
          <p:cNvGraphicFramePr>
            <a:graphicFrameLocks noGrp="1"/>
          </p:cNvGraphicFramePr>
          <p:nvPr/>
        </p:nvGraphicFramePr>
        <p:xfrm>
          <a:off x="2032000" y="136381"/>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125616414"/>
                    </a:ext>
                  </a:extLst>
                </a:gridCol>
              </a:tblGrid>
              <a:tr h="579120">
                <a:tc>
                  <a:txBody>
                    <a:bodyPr/>
                    <a:lstStyle/>
                    <a:p>
                      <a:pPr algn="ctr"/>
                      <a:r>
                        <a:rPr lang="fr-FR" sz="3200" dirty="0"/>
                        <a:t>Le Trisagion - </a:t>
                      </a:r>
                      <a:r>
                        <a:rPr lang="ar-EG" sz="3200" b="0" dirty="0">
                          <a:solidFill>
                            <a:schemeClr val="tx1"/>
                          </a:solidFill>
                          <a:cs typeface="Times New Roman" pitchFamily="18" charset="0"/>
                        </a:rPr>
                        <a:t>الثلاثة </a:t>
                      </a:r>
                      <a:r>
                        <a:rPr lang="ar-EG" sz="3200" b="0" dirty="0" err="1">
                          <a:solidFill>
                            <a:schemeClr val="tx1"/>
                          </a:solidFill>
                          <a:cs typeface="Times New Roman" pitchFamily="18" charset="0"/>
                        </a:rPr>
                        <a:t>التقديسات</a:t>
                      </a:r>
                      <a:r>
                        <a:rPr lang="ar-EG" sz="3200" b="0" dirty="0">
                          <a:solidFill>
                            <a:schemeClr val="tx1"/>
                          </a:solidFill>
                          <a:cs typeface="Times New Roman" pitchFamily="18" charset="0"/>
                        </a:rPr>
                        <a:t> </a:t>
                      </a:r>
                      <a:endParaRPr lang="fr-FR" sz="32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683461"/>
                  </a:ext>
                </a:extLst>
              </a:tr>
            </a:tbl>
          </a:graphicData>
        </a:graphic>
      </p:graphicFrame>
      <p:graphicFrame>
        <p:nvGraphicFramePr>
          <p:cNvPr id="9" name="Group 24">
            <a:extLst>
              <a:ext uri="{FF2B5EF4-FFF2-40B4-BE49-F238E27FC236}">
                <a16:creationId xmlns:a16="http://schemas.microsoft.com/office/drawing/2014/main" id="{4F366A6B-DEF2-4B85-9655-B70689FB9DE2}"/>
              </a:ext>
            </a:extLst>
          </p:cNvPr>
          <p:cNvGraphicFramePr>
            <a:graphicFrameLocks noGrp="1"/>
          </p:cNvGraphicFramePr>
          <p:nvPr>
            <p:ph type="tbl" idx="1"/>
            <p:extLst>
              <p:ext uri="{D42A27DB-BD31-4B8C-83A1-F6EECF244321}">
                <p14:modId xmlns:p14="http://schemas.microsoft.com/office/powerpoint/2010/main" val="276719604"/>
              </p:ext>
            </p:extLst>
          </p:nvPr>
        </p:nvGraphicFramePr>
        <p:xfrm>
          <a:off x="0" y="992954"/>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4203037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2824" name="Group 24"/>
          <p:cNvGraphicFramePr>
            <a:graphicFrameLocks noGrp="1"/>
          </p:cNvGraphicFramePr>
          <p:nvPr>
            <p:ph type="tbl" idx="1"/>
          </p:nvPr>
        </p:nvGraphicFramePr>
        <p:xfrm>
          <a:off x="0" y="514096"/>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084002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2824" name="Group 24"/>
          <p:cNvGraphicFramePr>
            <a:graphicFrameLocks noGrp="1"/>
          </p:cNvGraphicFramePr>
          <p:nvPr>
            <p:ph type="tbl" idx="1"/>
          </p:nvPr>
        </p:nvGraphicFramePr>
        <p:xfrm>
          <a:off x="0" y="514096"/>
          <a:ext cx="12192000" cy="5835396"/>
        </p:xfrm>
        <a:graphic>
          <a:graphicData uri="http://schemas.openxmlformats.org/drawingml/2006/table">
            <a:tbl>
              <a:tblPr/>
              <a:tblGrid>
                <a:gridCol w="4555957">
                  <a:extLst>
                    <a:ext uri="{9D8B030D-6E8A-4147-A177-3AD203B41FA5}">
                      <a16:colId xmlns:a16="http://schemas.microsoft.com/office/drawing/2014/main" val="20000"/>
                    </a:ext>
                  </a:extLst>
                </a:gridCol>
                <a:gridCol w="4226415">
                  <a:extLst>
                    <a:ext uri="{9D8B030D-6E8A-4147-A177-3AD203B41FA5}">
                      <a16:colId xmlns:a16="http://schemas.microsoft.com/office/drawing/2014/main" val="20001"/>
                    </a:ext>
                  </a:extLst>
                </a:gridCol>
                <a:gridCol w="3409628">
                  <a:extLst>
                    <a:ext uri="{9D8B030D-6E8A-4147-A177-3AD203B41FA5}">
                      <a16:colId xmlns:a16="http://schemas.microsoft.com/office/drawing/2014/main" val="20002"/>
                    </a:ext>
                  </a:extLst>
                </a:gridCol>
              </a:tblGrid>
              <a:tr h="5829808">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Yeoc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Ic,uroc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Agioc</a:t>
                      </a:r>
                      <a:r>
                        <a:rPr kumimoji="0" lang="en-US" sz="4800" b="0" i="0" u="none" strike="noStrike" cap="none" normalizeH="0" baseline="0" dirty="0">
                          <a:ln>
                            <a:noFill/>
                          </a:ln>
                          <a:solidFill>
                            <a:schemeClr val="tx1"/>
                          </a:solidFill>
                          <a:effectLst/>
                          <a:latin typeface="Coptic1" pitchFamily="2" charset="0"/>
                          <a:cs typeface="Arial" charset="0"/>
                        </a:rPr>
                        <a:t> </a:t>
                      </a:r>
                      <a:r>
                        <a:rPr kumimoji="0" lang="en-US" sz="4800" b="0" i="0" u="none" strike="noStrike" cap="none" normalizeH="0" baseline="0" dirty="0" err="1">
                          <a:ln>
                            <a:noFill/>
                          </a:ln>
                          <a:solidFill>
                            <a:schemeClr val="tx1"/>
                          </a:solidFill>
                          <a:effectLst/>
                          <a:latin typeface="Coptic1" pitchFamily="2" charset="0"/>
                          <a:cs typeface="Arial" charset="0"/>
                        </a:rPr>
                        <a:t>Ayanatoc</a:t>
                      </a:r>
                      <a:r>
                        <a:rPr kumimoji="0" lang="en-US" sz="4800" b="0" i="0" u="none" strike="noStrike" cap="none" normalizeH="0" baseline="0" dirty="0">
                          <a:ln>
                            <a:noFill/>
                          </a:ln>
                          <a:solidFill>
                            <a:schemeClr val="tx1"/>
                          </a:solidFill>
                          <a:effectLst/>
                          <a:latin typeface="Coptic1" pitchFamily="2" charset="0"/>
                          <a:cs typeface="Arial" charset="0"/>
                        </a:rPr>
                        <a:t>: o~ </a:t>
                      </a:r>
                      <a:r>
                        <a:rPr kumimoji="0" lang="en-US" sz="4800" b="0" i="0" u="none" strike="noStrike" cap="none" normalizeH="0" baseline="0" dirty="0" err="1">
                          <a:ln>
                            <a:noFill/>
                          </a:ln>
                          <a:solidFill>
                            <a:schemeClr val="tx1"/>
                          </a:solidFill>
                          <a:effectLst/>
                          <a:latin typeface="Coptic1" pitchFamily="2" charset="0"/>
                          <a:cs typeface="Arial" charset="0"/>
                        </a:rPr>
                        <a:t>c~taurwyeic</a:t>
                      </a:r>
                      <a:r>
                        <a:rPr kumimoji="0" lang="en-US" sz="4800" b="0" i="0" u="none" strike="noStrike" cap="none" normalizeH="0" baseline="0" dirty="0">
                          <a:ln>
                            <a:noFill/>
                          </a:ln>
                          <a:solidFill>
                            <a:schemeClr val="tx1"/>
                          </a:solidFill>
                          <a:effectLst/>
                          <a:latin typeface="Coptic1" pitchFamily="2" charset="0"/>
                          <a:cs typeface="Arial" charset="0"/>
                        </a:rPr>
                        <a:t> di /mac: </a:t>
                      </a:r>
                      <a:r>
                        <a:rPr kumimoji="0" lang="en-US" sz="4800" b="0" i="0" u="none" strike="noStrike" cap="none" normalizeH="0" baseline="0" dirty="0" err="1">
                          <a:ln>
                            <a:noFill/>
                          </a:ln>
                          <a:solidFill>
                            <a:schemeClr val="tx1"/>
                          </a:solidFill>
                          <a:effectLst/>
                          <a:latin typeface="Coptic1" pitchFamily="2" charset="0"/>
                          <a:cs typeface="Arial" charset="0"/>
                        </a:rPr>
                        <a:t>e~le</a:t>
                      </a:r>
                      <a:r>
                        <a:rPr kumimoji="0" lang="en-US" sz="4800" b="0" i="0" u="none" strike="noStrike" cap="none" normalizeH="0" baseline="0" dirty="0">
                          <a:ln>
                            <a:noFill/>
                          </a:ln>
                          <a:solidFill>
                            <a:schemeClr val="tx1"/>
                          </a:solidFill>
                          <a:effectLst/>
                          <a:latin typeface="Coptic1" pitchFamily="2" charset="0"/>
                          <a:cs typeface="Arial" charset="0"/>
                        </a:rPr>
                        <a:t>/~con /~mac. </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48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dirty="0">
                          <a:ln>
                            <a:noFill/>
                          </a:ln>
                          <a:solidFill>
                            <a:schemeClr val="tx1"/>
                          </a:solidFill>
                          <a:effectLst/>
                          <a:latin typeface="Arial" charset="0"/>
                          <a:cs typeface="Arial" charset="0"/>
                        </a:rPr>
                        <a:t>Saint Dieu, Saint puissant, Saint </a:t>
                      </a:r>
                      <a:r>
                        <a:rPr kumimoji="0" lang="en-US" sz="4300" b="0" i="0" u="none" strike="noStrike" cap="none" normalizeH="0" baseline="0" dirty="0" err="1">
                          <a:ln>
                            <a:noFill/>
                          </a:ln>
                          <a:solidFill>
                            <a:schemeClr val="tx1"/>
                          </a:solidFill>
                          <a:effectLst/>
                          <a:latin typeface="Arial" charset="0"/>
                          <a:cs typeface="Arial" charset="0"/>
                        </a:rPr>
                        <a:t>immortel</a:t>
                      </a:r>
                      <a:r>
                        <a:rPr kumimoji="0" lang="en-US" sz="4300" b="0" i="0" u="none" strike="noStrike" cap="none" normalizeH="0" baseline="0" dirty="0">
                          <a:ln>
                            <a:noFill/>
                          </a:ln>
                          <a:solidFill>
                            <a:schemeClr val="tx1"/>
                          </a:solidFill>
                          <a:effectLst/>
                          <a:latin typeface="Arial" charset="0"/>
                          <a:cs typeface="Arial" charset="0"/>
                        </a:rPr>
                        <a:t>, qui as </a:t>
                      </a:r>
                      <a:r>
                        <a:rPr kumimoji="0" lang="en-US" sz="4300" b="0" i="0" u="none" strike="noStrike" cap="none" normalizeH="0" baseline="0" dirty="0" err="1">
                          <a:ln>
                            <a:noFill/>
                          </a:ln>
                          <a:solidFill>
                            <a:schemeClr val="tx1"/>
                          </a:solidFill>
                          <a:effectLst/>
                          <a:latin typeface="Arial" charset="0"/>
                          <a:cs typeface="Arial" charset="0"/>
                        </a:rPr>
                        <a:t>été</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crucifié</a:t>
                      </a:r>
                      <a:r>
                        <a:rPr kumimoji="0" lang="en-US" sz="4300" b="0" i="0" u="none" strike="noStrike" cap="none" normalizeH="0" baseline="0" dirty="0">
                          <a:ln>
                            <a:noFill/>
                          </a:ln>
                          <a:solidFill>
                            <a:schemeClr val="tx1"/>
                          </a:solidFill>
                          <a:effectLst/>
                          <a:latin typeface="Arial" charset="0"/>
                          <a:cs typeface="Arial" charset="0"/>
                        </a:rPr>
                        <a:t> pour nous;  </a:t>
                      </a:r>
                      <a:r>
                        <a:rPr kumimoji="0" lang="en-US" sz="4300" b="0" i="0" u="none" strike="noStrike" cap="none" normalizeH="0" baseline="0" dirty="0" err="1">
                          <a:ln>
                            <a:noFill/>
                          </a:ln>
                          <a:solidFill>
                            <a:schemeClr val="tx1"/>
                          </a:solidFill>
                          <a:effectLst/>
                          <a:latin typeface="Arial" charset="0"/>
                          <a:cs typeface="Arial" charset="0"/>
                        </a:rPr>
                        <a:t>aie</a:t>
                      </a:r>
                      <a:r>
                        <a:rPr kumimoji="0" lang="en-US" sz="4300" b="0" i="0" u="none" strike="noStrike" cap="none" normalizeH="0" baseline="0" dirty="0">
                          <a:ln>
                            <a:noFill/>
                          </a:ln>
                          <a:solidFill>
                            <a:schemeClr val="tx1"/>
                          </a:solidFill>
                          <a:effectLst/>
                          <a:latin typeface="Arial" charset="0"/>
                          <a:cs typeface="Arial" charset="0"/>
                        </a:rPr>
                        <a:t> </a:t>
                      </a:r>
                      <a:r>
                        <a:rPr kumimoji="0" lang="en-US" sz="4300" b="0" i="0" u="none" strike="noStrike" cap="none" normalizeH="0" baseline="0" dirty="0" err="1">
                          <a:ln>
                            <a:noFill/>
                          </a:ln>
                          <a:solidFill>
                            <a:schemeClr val="tx1"/>
                          </a:solidFill>
                          <a:effectLst/>
                          <a:latin typeface="Arial" charset="0"/>
                          <a:cs typeface="Arial" charset="0"/>
                        </a:rPr>
                        <a:t>pitié</a:t>
                      </a:r>
                      <a:r>
                        <a:rPr kumimoji="0" lang="en-US" sz="4300" b="0" i="0" u="none" strike="noStrike" cap="none" normalizeH="0" baseline="0" dirty="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قدوس الله . قدوس القوى . قدوس الحى الذى       لا يموت،   يا من صُلب عنا</a:t>
                      </a:r>
                    </a:p>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 ارحمنا</a:t>
                      </a:r>
                      <a:endParaRPr kumimoji="0" lang="en-US"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90000"/>
                        </a:lnSpc>
                        <a:spcBef>
                          <a:spcPct val="20000"/>
                        </a:spcBef>
                        <a:spcAft>
                          <a:spcPct val="0"/>
                        </a:spcAft>
                        <a:buClrTx/>
                        <a:buSzTx/>
                        <a:buFontTx/>
                        <a:buNone/>
                        <a:tabLst/>
                      </a:pPr>
                      <a:endParaRPr kumimoji="0" lang="en-US" sz="59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03658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5253" name="Group 37"/>
          <p:cNvGraphicFramePr>
            <a:graphicFrameLocks noGrp="1"/>
          </p:cNvGraphicFramePr>
          <p:nvPr>
            <p:ph/>
            <p:extLst>
              <p:ext uri="{D42A27DB-BD31-4B8C-83A1-F6EECF244321}">
                <p14:modId xmlns:p14="http://schemas.microsoft.com/office/powerpoint/2010/main" val="2600109427"/>
              </p:ext>
            </p:extLst>
          </p:nvPr>
        </p:nvGraphicFramePr>
        <p:xfrm>
          <a:off x="0" y="0"/>
          <a:ext cx="12192000" cy="6918960"/>
        </p:xfrm>
        <a:graphic>
          <a:graphicData uri="http://schemas.openxmlformats.org/drawingml/2006/table">
            <a:tbl>
              <a:tblPr/>
              <a:tblGrid>
                <a:gridCol w="7137400">
                  <a:extLst>
                    <a:ext uri="{9D8B030D-6E8A-4147-A177-3AD203B41FA5}">
                      <a16:colId xmlns:a16="http://schemas.microsoft.com/office/drawing/2014/main" val="20000"/>
                    </a:ext>
                  </a:extLst>
                </a:gridCol>
                <a:gridCol w="5054600">
                  <a:extLst>
                    <a:ext uri="{9D8B030D-6E8A-4147-A177-3AD203B41FA5}">
                      <a16:colId xmlns:a16="http://schemas.microsoft.com/office/drawing/2014/main" val="20001"/>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200" b="0" i="0" u="none" strike="noStrike" cap="none" normalizeH="0" baseline="0" dirty="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0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000" b="0" i="0" u="none" strike="noStrike" cap="none" normalizeH="0" baseline="0" dirty="0">
                          <a:ln>
                            <a:noFill/>
                          </a:ln>
                          <a:solidFill>
                            <a:schemeClr val="tx1"/>
                          </a:solidFill>
                          <a:effectLst/>
                          <a:latin typeface="Arial" charset="0"/>
                          <a:cs typeface="Arial" charset="0"/>
                        </a:rPr>
                        <a:t>.</a:t>
                      </a:r>
                      <a:endParaRPr kumimoji="0" lang="en-CA" sz="4000" b="0" i="0" u="none" strike="noStrike" cap="none" normalizeH="0" baseline="0" dirty="0">
                        <a:ln>
                          <a:noFill/>
                        </a:ln>
                        <a:solidFill>
                          <a:schemeClr val="tx1"/>
                        </a:solidFill>
                        <a:effectLst/>
                        <a:latin typeface="Arial" charset="0"/>
                        <a:cs typeface="Arial" charset="0"/>
                      </a:endParaRPr>
                    </a:p>
                    <a:p>
                      <a:pPr marL="0" marR="0" lvl="0" indent="0" algn="r" defTabSz="914400" rtl="1" eaLnBrk="1" fontAlgn="base" latinLnBrk="0" hangingPunct="1">
                        <a:lnSpc>
                          <a:spcPct val="100000"/>
                        </a:lnSpc>
                        <a:spcBef>
                          <a:spcPct val="20000"/>
                        </a:spcBef>
                        <a:spcAft>
                          <a:spcPct val="0"/>
                        </a:spcAft>
                        <a:buClrTx/>
                        <a:buSzTx/>
                        <a:buFontTx/>
                        <a:buNone/>
                        <a:tabLst/>
                      </a:pP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305252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14448" name="Group 16"/>
          <p:cNvGraphicFramePr>
            <a:graphicFrameLocks noGrp="1"/>
          </p:cNvGraphicFramePr>
          <p:nvPr>
            <p:ph type="tbl" idx="1"/>
          </p:nvPr>
        </p:nvGraphicFramePr>
        <p:xfrm>
          <a:off x="101600" y="76200"/>
          <a:ext cx="11988801" cy="6675120"/>
        </p:xfrm>
        <a:graphic>
          <a:graphicData uri="http://schemas.openxmlformats.org/drawingml/2006/table">
            <a:tbl>
              <a:tblPr/>
              <a:tblGrid>
                <a:gridCol w="4470401">
                  <a:extLst>
                    <a:ext uri="{9D8B030D-6E8A-4147-A177-3AD203B41FA5}">
                      <a16:colId xmlns:a16="http://schemas.microsoft.com/office/drawing/2014/main" val="20000"/>
                    </a:ext>
                  </a:extLst>
                </a:gridCol>
                <a:gridCol w="4368800">
                  <a:extLst>
                    <a:ext uri="{9D8B030D-6E8A-4147-A177-3AD203B41FA5}">
                      <a16:colId xmlns:a16="http://schemas.microsoft.com/office/drawing/2014/main" val="20001"/>
                    </a:ext>
                  </a:extLst>
                </a:gridCol>
                <a:gridCol w="3149600">
                  <a:extLst>
                    <a:ext uri="{9D8B030D-6E8A-4147-A177-3AD203B41FA5}">
                      <a16:colId xmlns:a16="http://schemas.microsoft.com/office/drawing/2014/main" val="20002"/>
                    </a:ext>
                  </a:extLst>
                </a:gridCol>
              </a:tblGrid>
              <a:tr h="6675120">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800" b="0" i="0" u="none" strike="noStrike" cap="none" normalizeH="0" baseline="0" err="1">
                          <a:ln>
                            <a:noFill/>
                          </a:ln>
                          <a:solidFill>
                            <a:schemeClr val="tx1"/>
                          </a:solidFill>
                          <a:effectLst/>
                          <a:latin typeface="Coptic1" pitchFamily="2" charset="0"/>
                          <a:cs typeface="Arial" charset="0"/>
                        </a:rPr>
                        <a:t>Doxa</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patri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U~~</a:t>
                      </a:r>
                      <a:r>
                        <a:rPr kumimoji="0" lang="en-US" sz="4800" b="0" i="0" u="none" strike="noStrike" cap="none" normalizeH="0" baseline="0" err="1">
                          <a:ln>
                            <a:noFill/>
                          </a:ln>
                          <a:solidFill>
                            <a:schemeClr val="tx1"/>
                          </a:solidFill>
                          <a:effectLst/>
                          <a:latin typeface="Coptic1" pitchFamily="2" charset="0"/>
                          <a:cs typeface="Arial" charset="0"/>
                        </a:rPr>
                        <a:t>iw</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agiw</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P~neumati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nun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a~i</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ke</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ic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touc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e~w~nac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twn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e~w~nwn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a~m</a:t>
                      </a:r>
                      <a:r>
                        <a:rPr kumimoji="0" lang="en-US" sz="4800" b="0" i="0" u="none" strike="noStrike" cap="none" normalizeH="0" baseline="0">
                          <a:ln>
                            <a:noFill/>
                          </a:ln>
                          <a:solidFill>
                            <a:schemeClr val="tx1"/>
                          </a:solidFill>
                          <a:effectLst/>
                          <a:latin typeface="Coptic1" pitchFamily="2" charset="0"/>
                          <a:cs typeface="Arial" charset="0"/>
                        </a:rPr>
                        <a:t>/n: </a:t>
                      </a:r>
                      <a:r>
                        <a:rPr kumimoji="0" lang="en-US" sz="4800" b="0" i="0" u="none" strike="noStrike" cap="none" normalizeH="0" baseline="0" err="1">
                          <a:ln>
                            <a:noFill/>
                          </a:ln>
                          <a:solidFill>
                            <a:schemeClr val="tx1"/>
                          </a:solidFill>
                          <a:effectLst/>
                          <a:latin typeface="Coptic1" pitchFamily="2" charset="0"/>
                          <a:cs typeface="Arial" charset="0"/>
                        </a:rPr>
                        <a:t>Agia</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T~riac</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e~le</a:t>
                      </a:r>
                      <a:r>
                        <a:rPr kumimoji="0" lang="en-US" sz="4800" b="0" i="0" u="none" strike="noStrike" cap="none" normalizeH="0" baseline="0">
                          <a:ln>
                            <a:noFill/>
                          </a:ln>
                          <a:solidFill>
                            <a:schemeClr val="tx1"/>
                          </a:solidFill>
                          <a:effectLst/>
                          <a:latin typeface="Coptic1" pitchFamily="2" charset="0"/>
                          <a:cs typeface="Arial" charset="0"/>
                        </a:rPr>
                        <a:t>/~con /~</a:t>
                      </a:r>
                      <a:r>
                        <a:rPr kumimoji="0" lang="en-US" sz="4800" b="0" i="0" u="none" strike="noStrike" cap="none" normalizeH="0" baseline="0" err="1">
                          <a:ln>
                            <a:noFill/>
                          </a:ln>
                          <a:solidFill>
                            <a:schemeClr val="tx1"/>
                          </a:solidFill>
                          <a:effectLst/>
                          <a:latin typeface="Coptic1" pitchFamily="2" charset="0"/>
                          <a:cs typeface="Arial" charset="0"/>
                        </a:rPr>
                        <a:t>mac</a:t>
                      </a:r>
                      <a:r>
                        <a:rPr kumimoji="0" lang="en-US" sz="4800" b="0" i="0" u="none" strike="noStrike" cap="none" normalizeH="0" baseline="0">
                          <a:ln>
                            <a:noFill/>
                          </a:ln>
                          <a:solidFill>
                            <a:schemeClr val="tx1"/>
                          </a:solidFill>
                          <a:effectLst/>
                          <a:latin typeface="Coptic1" pitchFamily="2" charset="0"/>
                          <a:cs typeface="Arial" charset="0"/>
                        </a:rPr>
                        <a:t>.</a:t>
                      </a:r>
                      <a:endParaRPr kumimoji="0" lang="en-US" sz="48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Arial" charset="0"/>
                          <a:cs typeface="Arial" charset="0"/>
                        </a:rPr>
                        <a:t>Gloire</a:t>
                      </a:r>
                      <a:r>
                        <a:rPr kumimoji="0" lang="en-US" sz="4300" b="0" i="0" u="none" strike="noStrike" cap="none" normalizeH="0" baseline="0">
                          <a:ln>
                            <a:noFill/>
                          </a:ln>
                          <a:solidFill>
                            <a:schemeClr val="tx1"/>
                          </a:solidFill>
                          <a:effectLst/>
                          <a:latin typeface="Arial" charset="0"/>
                          <a:cs typeface="Arial" charset="0"/>
                        </a:rPr>
                        <a:t> au Père,  au </a:t>
                      </a:r>
                      <a:r>
                        <a:rPr kumimoji="0" lang="en-US" sz="4300" b="0" i="0" u="none" strike="noStrike" cap="none" normalizeH="0" baseline="0" err="1">
                          <a:ln>
                            <a:noFill/>
                          </a:ln>
                          <a:solidFill>
                            <a:schemeClr val="tx1"/>
                          </a:solidFill>
                          <a:effectLst/>
                          <a:latin typeface="Arial" charset="0"/>
                          <a:cs typeface="Arial" charset="0"/>
                        </a:rPr>
                        <a:t>Fils</a:t>
                      </a:r>
                      <a:r>
                        <a:rPr kumimoji="0" lang="en-US" sz="4300" b="0" i="0" u="none" strike="noStrike" cap="none" normalizeH="0" baseline="0">
                          <a:ln>
                            <a:noFill/>
                          </a:ln>
                          <a:solidFill>
                            <a:schemeClr val="tx1"/>
                          </a:solidFill>
                          <a:effectLst/>
                          <a:latin typeface="Arial" charset="0"/>
                          <a:cs typeface="Arial" charset="0"/>
                        </a:rPr>
                        <a:t> et au Saint Esprit, </a:t>
                      </a:r>
                      <a:r>
                        <a:rPr kumimoji="0" lang="en-US" sz="4300" b="0" i="0" u="none" strike="noStrike" cap="none" normalizeH="0" baseline="0" err="1">
                          <a:ln>
                            <a:noFill/>
                          </a:ln>
                          <a:solidFill>
                            <a:schemeClr val="tx1"/>
                          </a:solidFill>
                          <a:effectLst/>
                          <a:latin typeface="Arial" charset="0"/>
                          <a:cs typeface="Arial" charset="0"/>
                        </a:rPr>
                        <a:t>maintenant</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toujours</a:t>
                      </a:r>
                      <a:r>
                        <a:rPr kumimoji="0" lang="en-US" sz="4300" b="0" i="0" u="none" strike="noStrike" cap="none" normalizeH="0" baseline="0">
                          <a:ln>
                            <a:noFill/>
                          </a:ln>
                          <a:solidFill>
                            <a:schemeClr val="tx1"/>
                          </a:solidFill>
                          <a:effectLst/>
                          <a:latin typeface="Arial" charset="0"/>
                          <a:cs typeface="Arial" charset="0"/>
                        </a:rPr>
                        <a:t> et dans les siècles des siècles. Amen.</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4300" b="0" i="0" u="none" strike="noStrike" cap="none" normalizeH="0" baseline="0">
                          <a:ln>
                            <a:noFill/>
                          </a:ln>
                          <a:solidFill>
                            <a:schemeClr val="tx1"/>
                          </a:solidFill>
                          <a:effectLst/>
                          <a:latin typeface="Arial" charset="0"/>
                          <a:cs typeface="Arial" charset="0"/>
                        </a:rPr>
                        <a:t>Ô Sainte </a:t>
                      </a:r>
                      <a:r>
                        <a:rPr kumimoji="0" lang="en-US" sz="4300" b="0" i="0" u="none" strike="noStrike" cap="none" normalizeH="0" baseline="0" err="1">
                          <a:ln>
                            <a:noFill/>
                          </a:ln>
                          <a:solidFill>
                            <a:schemeClr val="tx1"/>
                          </a:solidFill>
                          <a:effectLst/>
                          <a:latin typeface="Arial" charset="0"/>
                          <a:cs typeface="Arial" charset="0"/>
                        </a:rPr>
                        <a:t>Trinité</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aie</a:t>
                      </a:r>
                      <a:r>
                        <a:rPr kumimoji="0" lang="en-US" sz="4300" b="0" i="0" u="none" strike="noStrike" cap="none" normalizeH="0" baseline="0">
                          <a:ln>
                            <a:noFill/>
                          </a:ln>
                          <a:solidFill>
                            <a:schemeClr val="tx1"/>
                          </a:solidFill>
                          <a:effectLst/>
                          <a:latin typeface="Arial" charset="0"/>
                          <a:cs typeface="Arial" charset="0"/>
                        </a:rPr>
                        <a:t> </a:t>
                      </a:r>
                      <a:r>
                        <a:rPr kumimoji="0" lang="en-US" sz="4300" b="0" i="0" u="none" strike="noStrike" cap="none" normalizeH="0" baseline="0" err="1">
                          <a:ln>
                            <a:noFill/>
                          </a:ln>
                          <a:solidFill>
                            <a:schemeClr val="tx1"/>
                          </a:solidFill>
                          <a:effectLst/>
                          <a:latin typeface="Arial" charset="0"/>
                          <a:cs typeface="Arial" charset="0"/>
                        </a:rPr>
                        <a:t>pitié</a:t>
                      </a:r>
                      <a:r>
                        <a:rPr kumimoji="0" lang="en-US" sz="4300" b="0" i="0" u="none" strike="noStrike" cap="none" normalizeH="0" baseline="0">
                          <a:ln>
                            <a:noFill/>
                          </a:ln>
                          <a:solidFill>
                            <a:schemeClr val="tx1"/>
                          </a:solidFill>
                          <a:effectLst/>
                          <a:latin typeface="Arial" charset="0"/>
                          <a:cs typeface="Arial" charset="0"/>
                        </a:rPr>
                        <a:t> de nous.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a:ln>
                            <a:noFill/>
                          </a:ln>
                          <a:solidFill>
                            <a:schemeClr val="tx1"/>
                          </a:solidFill>
                          <a:effectLst/>
                          <a:latin typeface="Coptic1" pitchFamily="2" charset="0"/>
                          <a:cs typeface="Arial" charset="0"/>
                        </a:rPr>
                        <a:t>المجد </a:t>
                      </a:r>
                      <a:r>
                        <a:rPr kumimoji="0" lang="ar-EG" sz="4800" b="0" i="0" u="none" strike="noStrike" cap="none" normalizeH="0" baseline="0" err="1">
                          <a:ln>
                            <a:noFill/>
                          </a:ln>
                          <a:solidFill>
                            <a:schemeClr val="tx1"/>
                          </a:solidFill>
                          <a:effectLst/>
                          <a:latin typeface="Coptic1" pitchFamily="2" charset="0"/>
                          <a:cs typeface="Arial" charset="0"/>
                        </a:rPr>
                        <a:t>الاب</a:t>
                      </a:r>
                      <a:r>
                        <a:rPr kumimoji="0" lang="ar-EG" sz="4800" b="0" i="0" u="none" strike="noStrike" cap="none" normalizeH="0" baseline="0">
                          <a:ln>
                            <a:noFill/>
                          </a:ln>
                          <a:solidFill>
                            <a:schemeClr val="tx1"/>
                          </a:solidFill>
                          <a:effectLst/>
                          <a:latin typeface="Coptic1" pitchFamily="2" charset="0"/>
                          <a:cs typeface="Arial" charset="0"/>
                        </a:rPr>
                        <a:t> والابن والروح القدس . </a:t>
                      </a:r>
                      <a:r>
                        <a:rPr kumimoji="0" lang="ar-EG" sz="4800" b="0" i="0" u="none" strike="noStrike" cap="none" normalizeH="0" baseline="0" err="1">
                          <a:ln>
                            <a:noFill/>
                          </a:ln>
                          <a:solidFill>
                            <a:schemeClr val="tx1"/>
                          </a:solidFill>
                          <a:effectLst/>
                          <a:latin typeface="Coptic1" pitchFamily="2" charset="0"/>
                          <a:cs typeface="Arial" charset="0"/>
                        </a:rPr>
                        <a:t>الان</a:t>
                      </a:r>
                      <a:r>
                        <a:rPr kumimoji="0" lang="ar-EG" sz="4800" b="0" i="0" u="none" strike="noStrike" cap="none" normalizeH="0" baseline="0">
                          <a:ln>
                            <a:noFill/>
                          </a:ln>
                          <a:solidFill>
                            <a:schemeClr val="tx1"/>
                          </a:solidFill>
                          <a:effectLst/>
                          <a:latin typeface="Coptic1" pitchFamily="2" charset="0"/>
                          <a:cs typeface="Arial" charset="0"/>
                        </a:rPr>
                        <a:t> وكل </a:t>
                      </a:r>
                      <a:r>
                        <a:rPr kumimoji="0" lang="ar-EG" sz="4800" b="0" i="0" u="none" strike="noStrike" cap="none" normalizeH="0" baseline="0" err="1">
                          <a:ln>
                            <a:noFill/>
                          </a:ln>
                          <a:solidFill>
                            <a:schemeClr val="tx1"/>
                          </a:solidFill>
                          <a:effectLst/>
                          <a:latin typeface="Coptic1" pitchFamily="2" charset="0"/>
                          <a:cs typeface="Arial" charset="0"/>
                        </a:rPr>
                        <a:t>اوان</a:t>
                      </a:r>
                      <a:r>
                        <a:rPr kumimoji="0" lang="ar-EG" sz="4800" b="0" i="0" u="none" strike="noStrike" cap="none" normalizeH="0" baseline="0">
                          <a:ln>
                            <a:noFill/>
                          </a:ln>
                          <a:solidFill>
                            <a:schemeClr val="tx1"/>
                          </a:solidFill>
                          <a:effectLst/>
                          <a:latin typeface="Coptic1" pitchFamily="2" charset="0"/>
                          <a:cs typeface="Arial" charset="0"/>
                        </a:rPr>
                        <a:t> والى دهر الدهور أمين. أيها الثالوث المقدس أرحمنا.</a:t>
                      </a:r>
                      <a:endParaRPr kumimoji="0" lang="en-US" sz="48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6130050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1"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1518537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7314" name="Group 2"/>
          <p:cNvGraphicFramePr>
            <a:graphicFrameLocks noGrp="1"/>
          </p:cNvGraphicFramePr>
          <p:nvPr/>
        </p:nvGraphicFramePr>
        <p:xfrm>
          <a:off x="0" y="551393"/>
          <a:ext cx="12191999" cy="6309995"/>
        </p:xfrm>
        <a:graphic>
          <a:graphicData uri="http://schemas.openxmlformats.org/drawingml/2006/table">
            <a:tbl>
              <a:tblPr/>
              <a:tblGrid>
                <a:gridCol w="4546169">
                  <a:extLst>
                    <a:ext uri="{9D8B030D-6E8A-4147-A177-3AD203B41FA5}">
                      <a16:colId xmlns:a16="http://schemas.microsoft.com/office/drawing/2014/main" val="20000"/>
                    </a:ext>
                  </a:extLst>
                </a:gridCol>
                <a:gridCol w="4559125">
                  <a:extLst>
                    <a:ext uri="{9D8B030D-6E8A-4147-A177-3AD203B41FA5}">
                      <a16:colId xmlns:a16="http://schemas.microsoft.com/office/drawing/2014/main" val="20001"/>
                    </a:ext>
                  </a:extLst>
                </a:gridCol>
                <a:gridCol w="3086705">
                  <a:extLst>
                    <a:ext uri="{9D8B030D-6E8A-4147-A177-3AD203B41FA5}">
                      <a16:colId xmlns:a16="http://schemas.microsoft.com/office/drawing/2014/main" val="20002"/>
                    </a:ext>
                  </a:extLst>
                </a:gridCol>
              </a:tblGrid>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w="12700" cap="flat" cmpd="sng" algn="ctr">
                      <a:noFill/>
                      <a:prstDash val="solid"/>
                      <a:round/>
                      <a:headEnd type="none" w="med" len="med"/>
                      <a:tailEnd type="none" w="med" len="med"/>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w="12700" cap="flat" cmpd="sng" algn="ctr">
                      <a:no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6997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err="1">
                          <a:ln>
                            <a:noFill/>
                          </a:ln>
                          <a:solidFill>
                            <a:schemeClr val="tx1"/>
                          </a:solidFill>
                          <a:effectLst/>
                          <a:latin typeface="Coptic1" pitchFamily="2" charset="0"/>
                          <a:cs typeface="Arial" charset="0"/>
                        </a:rPr>
                        <a:t>Vn</a:t>
                      </a:r>
                      <a:r>
                        <a:rPr kumimoji="0" lang="en-US" sz="2900" b="0" i="0" u="none" strike="noStrike" cap="none" normalizeH="0" baseline="0">
                          <a:ln>
                            <a:noFill/>
                          </a:ln>
                          <a:solidFill>
                            <a:schemeClr val="tx1"/>
                          </a:solidFill>
                          <a:effectLst/>
                          <a:latin typeface="Coptic1" pitchFamily="2" charset="0"/>
                          <a:cs typeface="Arial" charset="0"/>
                        </a:rPr>
                        <a:t>/b p~[</a:t>
                      </a:r>
                      <a:r>
                        <a:rPr kumimoji="0" lang="en-US" sz="2900" b="0" i="0" u="none" strike="noStrike" cap="none" normalizeH="0" baseline="0" err="1">
                          <a:ln>
                            <a:noFill/>
                          </a:ln>
                          <a:solidFill>
                            <a:schemeClr val="tx1"/>
                          </a:solidFill>
                          <a:effectLst/>
                          <a:latin typeface="Coptic1" pitchFamily="2" charset="0"/>
                          <a:cs typeface="Arial" charset="0"/>
                        </a:rPr>
                        <a:t>oic</a:t>
                      </a:r>
                      <a:r>
                        <a:rPr kumimoji="0" lang="en-US" sz="2900" b="0" i="0" u="none" strike="noStrike" cap="none" normalizeH="0" baseline="0">
                          <a:ln>
                            <a:noFill/>
                          </a:ln>
                          <a:solidFill>
                            <a:schemeClr val="tx1"/>
                          </a:solidFill>
                          <a:effectLst/>
                          <a:latin typeface="Coptic1" pitchFamily="2" charset="0"/>
                          <a:cs typeface="Arial" charset="0"/>
                        </a:rPr>
                        <a:t> I/#c# </a:t>
                      </a:r>
                      <a:r>
                        <a:rPr kumimoji="0" lang="en-US" sz="2900" b="0" i="0" u="none" strike="noStrike" cap="none" normalizeH="0" baseline="0" err="1">
                          <a:ln>
                            <a:noFill/>
                          </a:ln>
                          <a:solidFill>
                            <a:schemeClr val="tx1"/>
                          </a:solidFill>
                          <a:effectLst/>
                          <a:latin typeface="Coptic1" pitchFamily="2" charset="0"/>
                          <a:cs typeface="Arial" charset="0"/>
                        </a:rPr>
                        <a:t>P,#c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Pennou</a:t>
                      </a:r>
                      <a:r>
                        <a:rPr kumimoji="0" lang="en-US" sz="2900" b="0" i="0" u="none" strike="noStrike" cap="none" normalizeH="0" baseline="0">
                          <a:ln>
                            <a:noFill/>
                          </a:ln>
                          <a:solidFill>
                            <a:schemeClr val="tx1"/>
                          </a:solidFill>
                          <a:effectLst/>
                          <a:latin typeface="Coptic1" pitchFamily="2" charset="0"/>
                          <a:cs typeface="Arial" charset="0"/>
                        </a:rPr>
                        <a:t>] v/</a:t>
                      </a:r>
                      <a:r>
                        <a:rPr kumimoji="0" lang="en-US" sz="2900" b="0" i="0" u="none" strike="noStrike" cap="none" normalizeH="0" baseline="0" err="1">
                          <a:ln>
                            <a:noFill/>
                          </a:ln>
                          <a:solidFill>
                            <a:schemeClr val="tx1"/>
                          </a:solidFill>
                          <a:effectLst/>
                          <a:latin typeface="Coptic1" pitchFamily="2" charset="0"/>
                          <a:cs typeface="Arial" charset="0"/>
                        </a:rPr>
                        <a:t>e~tafjoc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n~nefa~gioc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ettai</a:t>
                      </a:r>
                      <a:r>
                        <a:rPr kumimoji="0" lang="en-US" sz="2900" b="0" i="0" u="none" strike="noStrike" cap="none" normalizeH="0" baseline="0">
                          <a:ln>
                            <a:noFill/>
                          </a:ln>
                          <a:solidFill>
                            <a:schemeClr val="tx1"/>
                          </a:solidFill>
                          <a:effectLst/>
                          <a:latin typeface="Coptic1" pitchFamily="2" charset="0"/>
                          <a:cs typeface="Arial" charset="0"/>
                        </a:rPr>
                        <a:t>/out </a:t>
                      </a:r>
                      <a:r>
                        <a:rPr kumimoji="0" lang="en-US" sz="2900" b="0" i="0" u="none" strike="noStrike" cap="none" normalizeH="0" baseline="0" err="1">
                          <a:ln>
                            <a:noFill/>
                          </a:ln>
                          <a:solidFill>
                            <a:schemeClr val="tx1"/>
                          </a:solidFill>
                          <a:effectLst/>
                          <a:latin typeface="Coptic1" pitchFamily="2" charset="0"/>
                          <a:cs typeface="Arial" charset="0"/>
                        </a:rPr>
                        <a:t>m~may</a:t>
                      </a:r>
                      <a:r>
                        <a:rPr kumimoji="0" lang="en-US" sz="2900" b="0" i="0" u="none" strike="noStrike" cap="none" normalizeH="0" baseline="0">
                          <a:ln>
                            <a:noFill/>
                          </a:ln>
                          <a:solidFill>
                            <a:schemeClr val="tx1"/>
                          </a:solidFill>
                          <a:effectLst/>
                          <a:latin typeface="Coptic1" pitchFamily="2" charset="0"/>
                          <a:cs typeface="Arial" charset="0"/>
                        </a:rPr>
                        <a:t>/t/c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n~apoctoloc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Je </a:t>
                      </a:r>
                      <a:r>
                        <a:rPr kumimoji="0" lang="en-US" sz="2900" b="0" i="0" u="none" strike="noStrike" cap="none" normalizeH="0" baseline="0" err="1">
                          <a:ln>
                            <a:noFill/>
                          </a:ln>
                          <a:solidFill>
                            <a:schemeClr val="tx1"/>
                          </a:solidFill>
                          <a:effectLst/>
                          <a:latin typeface="Coptic1" pitchFamily="2" charset="0"/>
                          <a:cs typeface="Arial" charset="0"/>
                        </a:rPr>
                        <a:t>hanm</a:t>
                      </a:r>
                      <a:r>
                        <a:rPr kumimoji="0" lang="en-US" sz="2900" b="0" i="0" u="none" strike="noStrike" cap="none" normalizeH="0" baseline="0">
                          <a:ln>
                            <a:noFill/>
                          </a:ln>
                          <a:solidFill>
                            <a:schemeClr val="tx1"/>
                          </a:solidFill>
                          <a:effectLst/>
                          <a:latin typeface="Coptic1" pitchFamily="2" charset="0"/>
                          <a:cs typeface="Arial" charset="0"/>
                        </a:rPr>
                        <a:t>/s </a:t>
                      </a:r>
                      <a:r>
                        <a:rPr kumimoji="0" lang="en-US" sz="2900" b="0" i="0" u="none" strike="noStrike" cap="none" normalizeH="0" baseline="0" err="1">
                          <a:ln>
                            <a:noFill/>
                          </a:ln>
                          <a:solidFill>
                            <a:schemeClr val="tx1"/>
                          </a:solidFill>
                          <a:effectLst/>
                          <a:latin typeface="Coptic1" pitchFamily="2" charset="0"/>
                          <a:cs typeface="Arial" charset="0"/>
                        </a:rPr>
                        <a:t>m~p~rov</a:t>
                      </a:r>
                      <a:r>
                        <a:rPr kumimoji="0" lang="en-US" sz="2900" b="0" i="0" u="none" strike="noStrike" cap="none" normalizeH="0" baseline="0">
                          <a:ln>
                            <a:noFill/>
                          </a:ln>
                          <a:solidFill>
                            <a:schemeClr val="tx1"/>
                          </a:solidFill>
                          <a:effectLst/>
                          <a:latin typeface="Coptic1" pitchFamily="2" charset="0"/>
                          <a:cs typeface="Arial" charset="0"/>
                        </a:rPr>
                        <a:t>/t/c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hany~m</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auer</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e~piyumin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e~tetennau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e~rwou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m~pounau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e~cwtem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e~tetencwtem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e~rwou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ouoh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m~poucwtem</a:t>
                      </a:r>
                      <a:endParaRPr kumimoji="0" lang="en-US" sz="29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O Maître, Seigneur Jésus Christ, notre Dieu, qui s’est adressé à Ses saints apôtres et bienheureux disciples en disant: “Que de nombreux prophètes et justes ont désiré voir ce que vous voyez et ne l’ont pas vu, et entendre ce que vous entendez, et ne l’ont pas entendu.</a:t>
                      </a:r>
                      <a:r>
                        <a:rPr kumimoji="0" lang="en-US" sz="31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300" b="0" i="0" u="none" strike="noStrike" cap="none" normalizeH="0" baseline="0">
                          <a:ln>
                            <a:noFill/>
                          </a:ln>
                          <a:solidFill>
                            <a:schemeClr val="tx1"/>
                          </a:solidFill>
                          <a:effectLst/>
                          <a:latin typeface="Coptic1" pitchFamily="2" charset="0"/>
                          <a:cs typeface="Arial" charset="0"/>
                        </a:rPr>
                        <a:t>أيها السيد الرب يسوع المسيح الهنا الذى قال لتلاميذه القديسين المكرمين ورسله الأطهار ان أنبياء وأبرار كثيرين اشتهوا أن يروا ما أنتم ترون ولم  يروا وأن يسمعوا ما أنتم تسمعون ولم يسمعوا. </a:t>
                      </a:r>
                      <a:endParaRPr kumimoji="0" lang="en-US" sz="33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2" name="Tableau 1">
            <a:extLst>
              <a:ext uri="{FF2B5EF4-FFF2-40B4-BE49-F238E27FC236}">
                <a16:creationId xmlns:a16="http://schemas.microsoft.com/office/drawing/2014/main" id="{4F94C75A-B9D6-403D-878B-02360399A4ED}"/>
              </a:ext>
            </a:extLst>
          </p:cNvPr>
          <p:cNvGraphicFramePr>
            <a:graphicFrameLocks noGrp="1"/>
          </p:cNvGraphicFramePr>
          <p:nvPr/>
        </p:nvGraphicFramePr>
        <p:xfrm>
          <a:off x="2032000" y="609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94518968"/>
                    </a:ext>
                  </a:extLst>
                </a:gridCol>
              </a:tblGrid>
              <a:tr h="457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err="1">
                          <a:ln>
                            <a:noFill/>
                          </a:ln>
                          <a:solidFill>
                            <a:schemeClr val="tx1"/>
                          </a:solidFill>
                          <a:effectLst/>
                          <a:latin typeface="Arial" charset="0"/>
                          <a:cs typeface="Arial" charset="0"/>
                        </a:rPr>
                        <a:t>Oraison</a:t>
                      </a:r>
                      <a:r>
                        <a:rPr kumimoji="0" lang="en-US" sz="2400" b="0" i="0" u="none" strike="noStrike" cap="none" normalizeH="0" baseline="0" dirty="0">
                          <a:ln>
                            <a:noFill/>
                          </a:ln>
                          <a:solidFill>
                            <a:schemeClr val="tx1"/>
                          </a:solidFill>
                          <a:effectLst/>
                          <a:latin typeface="Arial" charset="0"/>
                          <a:cs typeface="Arial" charset="0"/>
                        </a:rPr>
                        <a:t> de </a:t>
                      </a:r>
                      <a:r>
                        <a:rPr kumimoji="0" lang="en-US" sz="2400" b="0" i="0" u="none" strike="noStrike" cap="none" normalizeH="0" baseline="0" dirty="0" err="1">
                          <a:ln>
                            <a:noFill/>
                          </a:ln>
                          <a:solidFill>
                            <a:schemeClr val="tx1"/>
                          </a:solidFill>
                          <a:effectLst/>
                          <a:latin typeface="Arial" charset="0"/>
                          <a:cs typeface="Arial" charset="0"/>
                        </a:rPr>
                        <a:t>l’Evangile</a:t>
                      </a:r>
                      <a:endParaRPr lang="fr-FR" sz="2400" b="0" dirty="0">
                        <a:solidFill>
                          <a:schemeClr val="tx1"/>
                        </a:solidFill>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8599116"/>
                  </a:ext>
                </a:extLst>
              </a:tr>
            </a:tbl>
          </a:graphicData>
        </a:graphic>
      </p:graphicFrame>
    </p:spTree>
    <p:extLst>
      <p:ext uri="{BB962C8B-B14F-4D97-AF65-F5344CB8AC3E}">
        <p14:creationId xmlns:p14="http://schemas.microsoft.com/office/powerpoint/2010/main" val="42151202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8338" name="Group 2"/>
          <p:cNvGraphicFramePr>
            <a:graphicFrameLocks noGrp="1"/>
          </p:cNvGraphicFramePr>
          <p:nvPr/>
        </p:nvGraphicFramePr>
        <p:xfrm>
          <a:off x="1" y="0"/>
          <a:ext cx="12192001" cy="595884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5902960">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3500" b="0" i="0" u="none" strike="noStrike" cap="none" normalizeH="0" baseline="0" dirty="0" err="1">
                          <a:ln>
                            <a:noFill/>
                          </a:ln>
                          <a:solidFill>
                            <a:schemeClr val="tx1"/>
                          </a:solidFill>
                          <a:effectLst/>
                          <a:latin typeface="Coptic1" pitchFamily="2" charset="0"/>
                          <a:cs typeface="Arial" charset="0"/>
                        </a:rPr>
                        <a:t>n~ywten</a:t>
                      </a:r>
                      <a:r>
                        <a:rPr kumimoji="0" lang="en-US" sz="3500" b="0" i="0" u="none" strike="noStrike" cap="none" normalizeH="0" baseline="0" dirty="0">
                          <a:ln>
                            <a:noFill/>
                          </a:ln>
                          <a:solidFill>
                            <a:schemeClr val="tx1"/>
                          </a:solidFill>
                          <a:effectLst/>
                          <a:latin typeface="Coptic1" pitchFamily="2" charset="0"/>
                          <a:cs typeface="Arial" charset="0"/>
                        </a:rPr>
                        <a:t> de </a:t>
                      </a:r>
                      <a:r>
                        <a:rPr kumimoji="0" lang="en-US" sz="3500" b="0" i="0" u="none" strike="noStrike" cap="none" normalizeH="0" baseline="0" dirty="0" err="1">
                          <a:ln>
                            <a:noFill/>
                          </a:ln>
                          <a:solidFill>
                            <a:schemeClr val="tx1"/>
                          </a:solidFill>
                          <a:effectLst/>
                          <a:latin typeface="Coptic1" pitchFamily="2" charset="0"/>
                          <a:cs typeface="Arial" charset="0"/>
                        </a:rPr>
                        <a:t>w~ouniatou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n~netenbal</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cenau</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netenmasj</a:t>
                      </a:r>
                      <a:r>
                        <a:rPr kumimoji="0" lang="en-US" sz="3500" b="0" i="0" u="none" strike="noStrike" cap="none" normalizeH="0" baseline="0" dirty="0">
                          <a:ln>
                            <a:noFill/>
                          </a:ln>
                          <a:solidFill>
                            <a:schemeClr val="tx1"/>
                          </a:solidFill>
                          <a:effectLst/>
                          <a:latin typeface="Coptic1" pitchFamily="2" charset="0"/>
                          <a:cs typeface="Arial" charset="0"/>
                        </a:rPr>
                        <a:t> je </a:t>
                      </a:r>
                      <a:r>
                        <a:rPr kumimoji="0" lang="en-US" sz="3500" b="0" i="0" u="none" strike="noStrike" cap="none" normalizeH="0" baseline="0" dirty="0" err="1">
                          <a:ln>
                            <a:noFill/>
                          </a:ln>
                          <a:solidFill>
                            <a:schemeClr val="tx1"/>
                          </a:solidFill>
                          <a:effectLst/>
                          <a:latin typeface="Coptic1" pitchFamily="2" charset="0"/>
                          <a:cs typeface="Arial" charset="0"/>
                        </a:rPr>
                        <a:t>cecwtem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maren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erp~emp~sa</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n~cwtem</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ouoh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e~i~ri</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n~nek</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euaggelion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eyouab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qen</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nitwbh</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n~te</a:t>
                      </a:r>
                      <a:r>
                        <a:rPr kumimoji="0" lang="en-US" sz="3500" b="0" i="0" u="none" strike="noStrike" cap="none" normalizeH="0" baseline="0" dirty="0">
                          <a:ln>
                            <a:noFill/>
                          </a:ln>
                          <a:solidFill>
                            <a:schemeClr val="tx1"/>
                          </a:solidFill>
                          <a:effectLst/>
                          <a:latin typeface="Coptic1" pitchFamily="2" charset="0"/>
                          <a:cs typeface="Arial" charset="0"/>
                        </a:rPr>
                        <a:t> n/</a:t>
                      </a:r>
                      <a:r>
                        <a:rPr kumimoji="0" lang="en-US" sz="3500" b="0" i="0" u="none" strike="noStrike" cap="none" normalizeH="0" baseline="0" dirty="0" err="1">
                          <a:ln>
                            <a:noFill/>
                          </a:ln>
                          <a:solidFill>
                            <a:schemeClr val="tx1"/>
                          </a:solidFill>
                          <a:effectLst/>
                          <a:latin typeface="Coptic1" pitchFamily="2" charset="0"/>
                          <a:cs typeface="Arial" charset="0"/>
                        </a:rPr>
                        <a:t>eyouab</a:t>
                      </a:r>
                      <a:r>
                        <a:rPr kumimoji="0" lang="en-US" sz="3500" b="0" i="0" u="none" strike="noStrike" cap="none" normalizeH="0" baseline="0" dirty="0">
                          <a:ln>
                            <a:noFill/>
                          </a:ln>
                          <a:solidFill>
                            <a:schemeClr val="tx1"/>
                          </a:solidFill>
                          <a:effectLst/>
                          <a:latin typeface="Coptic1" pitchFamily="2" charset="0"/>
                          <a:cs typeface="Arial" charset="0"/>
                        </a:rPr>
                        <a:t> </a:t>
                      </a:r>
                      <a:r>
                        <a:rPr kumimoji="0" lang="en-US" sz="3500" b="0" i="0" u="none" strike="noStrike" cap="none" normalizeH="0" baseline="0" dirty="0" err="1">
                          <a:ln>
                            <a:noFill/>
                          </a:ln>
                          <a:solidFill>
                            <a:schemeClr val="tx1"/>
                          </a:solidFill>
                          <a:effectLst/>
                          <a:latin typeface="Coptic1" pitchFamily="2" charset="0"/>
                          <a:cs typeface="Arial" charset="0"/>
                        </a:rPr>
                        <a:t>n~tak</a:t>
                      </a:r>
                      <a:endParaRPr kumimoji="0" lang="en-US" sz="35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Quant à vous, heureux sont vos yeux parce qu’ils voient et</a:t>
                      </a:r>
                      <a:br>
                        <a:rPr kumimoji="0" lang="fr-CA" sz="3200" b="0" i="0" u="none" strike="noStrike" cap="none" normalizeH="0" baseline="0">
                          <a:ln>
                            <a:noFill/>
                          </a:ln>
                          <a:solidFill>
                            <a:schemeClr val="tx1"/>
                          </a:solidFill>
                          <a:effectLst/>
                          <a:latin typeface="Arial" charset="0"/>
                          <a:cs typeface="Arial" charset="0"/>
                        </a:rPr>
                      </a:br>
                      <a:r>
                        <a:rPr kumimoji="0" lang="fr-CA" sz="3200" b="0" i="0" u="none" strike="noStrike" cap="none" normalizeH="0" baseline="0">
                          <a:ln>
                            <a:noFill/>
                          </a:ln>
                          <a:solidFill>
                            <a:schemeClr val="tx1"/>
                          </a:solidFill>
                          <a:effectLst/>
                          <a:latin typeface="Arial" charset="0"/>
                          <a:cs typeface="Arial" charset="0"/>
                        </a:rPr>
                        <a:t>heureuses sont  vos oreilles parce qu’elles entendent.” Rends nous dignes d’écouter et de pratiquer Tes saints évangiles par les prières de Tes saints.</a:t>
                      </a:r>
                      <a:r>
                        <a:rPr kumimoji="0" lang="en-US" sz="32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3700" b="0" i="0" u="none" strike="noStrike" cap="none" normalizeH="0" baseline="0" dirty="0">
                          <a:ln>
                            <a:noFill/>
                          </a:ln>
                          <a:solidFill>
                            <a:schemeClr val="tx1"/>
                          </a:solidFill>
                          <a:effectLst/>
                          <a:latin typeface="Coptic1" pitchFamily="2" charset="0"/>
                          <a:cs typeface="Arial" charset="0"/>
                        </a:rPr>
                        <a:t> أما أنتم فطوبى لأعينكم لأنها تبصر </a:t>
                      </a:r>
                      <a:r>
                        <a:rPr kumimoji="0" lang="ar-EG" sz="3700" b="0" i="0" u="none" strike="noStrike" cap="none" normalizeH="0" baseline="0" dirty="0" err="1">
                          <a:ln>
                            <a:noFill/>
                          </a:ln>
                          <a:solidFill>
                            <a:schemeClr val="tx1"/>
                          </a:solidFill>
                          <a:effectLst/>
                          <a:latin typeface="Coptic1" pitchFamily="2" charset="0"/>
                          <a:cs typeface="Arial" charset="0"/>
                        </a:rPr>
                        <a:t>ولاذانكم</a:t>
                      </a:r>
                      <a:r>
                        <a:rPr kumimoji="0" lang="ar-EG" sz="3700" b="0" i="0" u="none" strike="noStrike" cap="none" normalizeH="0" baseline="0" dirty="0">
                          <a:ln>
                            <a:noFill/>
                          </a:ln>
                          <a:solidFill>
                            <a:schemeClr val="tx1"/>
                          </a:solidFill>
                          <a:effectLst/>
                          <a:latin typeface="Coptic1" pitchFamily="2" charset="0"/>
                          <a:cs typeface="Arial" charset="0"/>
                        </a:rPr>
                        <a:t> لأنها تسمع. فلنستحق أن نسمع ونعمل بأناجيلك المقدسة بطلبات </a:t>
                      </a:r>
                      <a:r>
                        <a:rPr kumimoji="0" lang="ar-EG" sz="3700" b="0" i="0" u="none" strike="noStrike" cap="none" normalizeH="0" baseline="0" dirty="0" err="1">
                          <a:ln>
                            <a:noFill/>
                          </a:ln>
                          <a:solidFill>
                            <a:schemeClr val="tx1"/>
                          </a:solidFill>
                          <a:effectLst/>
                          <a:latin typeface="Coptic1" pitchFamily="2" charset="0"/>
                          <a:cs typeface="Arial" charset="0"/>
                        </a:rPr>
                        <a:t>قديسيك</a:t>
                      </a:r>
                      <a:r>
                        <a:rPr kumimoji="0" lang="ar-EG" sz="3700" b="0" i="0" u="none" strike="noStrike" cap="none" normalizeH="0" baseline="0" dirty="0">
                          <a:ln>
                            <a:noFill/>
                          </a:ln>
                          <a:solidFill>
                            <a:schemeClr val="tx1"/>
                          </a:solidFill>
                          <a:effectLst/>
                          <a:latin typeface="Coptic1" pitchFamily="2" charset="0"/>
                          <a:cs typeface="Arial" charset="0"/>
                        </a:rPr>
                        <a:t>.  </a:t>
                      </a:r>
                      <a:endParaRPr kumimoji="0" lang="en-US"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382627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59362" name="Group 2"/>
          <p:cNvGraphicFramePr>
            <a:graphicFrameLocks noGrp="1"/>
          </p:cNvGraphicFramePr>
          <p:nvPr>
            <p:extLst>
              <p:ext uri="{D42A27DB-BD31-4B8C-83A1-F6EECF244321}">
                <p14:modId xmlns:p14="http://schemas.microsoft.com/office/powerpoint/2010/main" val="2661580642"/>
              </p:ext>
            </p:extLst>
          </p:nvPr>
        </p:nvGraphicFramePr>
        <p:xfrm>
          <a:off x="0" y="268448"/>
          <a:ext cx="12191999" cy="5554310"/>
        </p:xfrm>
        <a:graphic>
          <a:graphicData uri="http://schemas.openxmlformats.org/drawingml/2006/table">
            <a:tbl>
              <a:tblPr/>
              <a:tblGrid>
                <a:gridCol w="4288817">
                  <a:extLst>
                    <a:ext uri="{9D8B030D-6E8A-4147-A177-3AD203B41FA5}">
                      <a16:colId xmlns:a16="http://schemas.microsoft.com/office/drawing/2014/main" val="20000"/>
                    </a:ext>
                  </a:extLst>
                </a:gridCol>
                <a:gridCol w="4695217">
                  <a:extLst>
                    <a:ext uri="{9D8B030D-6E8A-4147-A177-3AD203B41FA5}">
                      <a16:colId xmlns:a16="http://schemas.microsoft.com/office/drawing/2014/main" val="20001"/>
                    </a:ext>
                  </a:extLst>
                </a:gridCol>
                <a:gridCol w="3207965">
                  <a:extLst>
                    <a:ext uri="{9D8B030D-6E8A-4147-A177-3AD203B41FA5}">
                      <a16:colId xmlns:a16="http://schemas.microsoft.com/office/drawing/2014/main" val="20002"/>
                    </a:ext>
                  </a:extLst>
                </a:gridCol>
              </a:tblGrid>
              <a:tr h="8622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92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Proceuxacye</a:t>
                      </a:r>
                      <a:r>
                        <a:rPr kumimoji="0" lang="en-US" sz="4300" b="0" i="0" u="none" strike="noStrike" cap="none" normalizeH="0" baseline="0">
                          <a:ln>
                            <a:noFill/>
                          </a:ln>
                          <a:solidFill>
                            <a:schemeClr val="tx1"/>
                          </a:solidFill>
                          <a:effectLst/>
                          <a:latin typeface="Coptic1" pitchFamily="2" charset="0"/>
                          <a:cs typeface="Arial" charset="0"/>
                        </a:rPr>
                        <a:t> upper </a:t>
                      </a:r>
                      <a:r>
                        <a:rPr kumimoji="0" lang="en-US" sz="4300" b="0" i="0" u="none" strike="noStrike" cap="none" normalizeH="0" baseline="0" err="1">
                          <a:ln>
                            <a:noFill/>
                          </a:ln>
                          <a:solidFill>
                            <a:schemeClr val="tx1"/>
                          </a:solidFill>
                          <a:effectLst/>
                          <a:latin typeface="Coptic1" pitchFamily="2" charset="0"/>
                          <a:cs typeface="Arial" charset="0"/>
                        </a:rPr>
                        <a:t>tou</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agiou</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euaggeliou</a:t>
                      </a:r>
                      <a:endParaRPr kumimoji="0" lang="en-US" sz="43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dirty="0">
                          <a:ln>
                            <a:noFill/>
                          </a:ln>
                          <a:solidFill>
                            <a:schemeClr val="tx1"/>
                          </a:solidFill>
                          <a:effectLst/>
                          <a:latin typeface="Arial" charset="0"/>
                          <a:cs typeface="Arial" charset="0"/>
                        </a:rPr>
                        <a:t>Priez</a:t>
                      </a:r>
                      <a:r>
                        <a:rPr kumimoji="0" lang="en-CA" sz="4300" b="0" i="0" u="none" strike="noStrike" cap="none" normalizeH="0" baseline="0" dirty="0">
                          <a:ln>
                            <a:noFill/>
                          </a:ln>
                          <a:solidFill>
                            <a:schemeClr val="tx1"/>
                          </a:solidFill>
                          <a:effectLst/>
                          <a:latin typeface="Arial" charset="0"/>
                          <a:cs typeface="Arial" charset="0"/>
                        </a:rPr>
                        <a:t> pour le saint </a:t>
                      </a:r>
                      <a:r>
                        <a:rPr kumimoji="0" lang="en-US" sz="4300" b="0" i="0" u="none" strike="noStrike" cap="none" normalizeH="0" baseline="0" dirty="0" err="1">
                          <a:ln>
                            <a:noFill/>
                          </a:ln>
                          <a:solidFill>
                            <a:schemeClr val="tx1"/>
                          </a:solidFill>
                          <a:effectLst/>
                          <a:latin typeface="Arial" charset="0"/>
                          <a:cs typeface="Arial" charset="0"/>
                        </a:rPr>
                        <a:t>Évangile</a:t>
                      </a:r>
                      <a:r>
                        <a:rPr kumimoji="0" lang="en-CA" sz="43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صلوا من أجل </a:t>
                      </a:r>
                      <a:r>
                        <a:rPr kumimoji="0" lang="ar-EG" sz="4300" b="0" i="0" u="none" strike="noStrike" cap="none" normalizeH="0" baseline="0" err="1">
                          <a:ln>
                            <a:noFill/>
                          </a:ln>
                          <a:solidFill>
                            <a:schemeClr val="tx1"/>
                          </a:solidFill>
                          <a:effectLst/>
                          <a:latin typeface="Arial" charset="0"/>
                          <a:cs typeface="Arial" charset="0"/>
                        </a:rPr>
                        <a:t>الأنجيل</a:t>
                      </a:r>
                      <a:r>
                        <a:rPr kumimoji="0" lang="ar-EG" sz="4300" b="0" i="0" u="none" strike="noStrike" cap="none" normalizeH="0" baseline="0">
                          <a:ln>
                            <a:noFill/>
                          </a:ln>
                          <a:solidFill>
                            <a:schemeClr val="tx1"/>
                          </a:solidFill>
                          <a:effectLst/>
                          <a:latin typeface="Arial" charset="0"/>
                          <a:cs typeface="Arial" charset="0"/>
                        </a:rPr>
                        <a:t> المقدس.</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2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err="1">
                          <a:ln>
                            <a:noFill/>
                          </a:ln>
                          <a:solidFill>
                            <a:srgbClr val="FF9900"/>
                          </a:solidFill>
                          <a:effectLst/>
                          <a:latin typeface="Arial" charset="0"/>
                          <a:cs typeface="Arial" charset="0"/>
                        </a:rPr>
                        <a:t>الش</a:t>
                      </a:r>
                      <a:r>
                        <a:rPr kumimoji="0" lang="ar-EG" sz="2700" b="0" i="0" u="sng" strike="noStrike" cap="none" normalizeH="0" baseline="0">
                          <a:ln>
                            <a:noFill/>
                          </a:ln>
                          <a:solidFill>
                            <a:srgbClr val="FF9900"/>
                          </a:solidFill>
                          <a:effectLst/>
                          <a:latin typeface="Arial" charset="0"/>
                          <a:cs typeface="Arial" charset="0"/>
                        </a:rPr>
                        <a:t>عب</a:t>
                      </a:r>
                      <a:r>
                        <a:rPr kumimoji="0" lang="ar-S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4370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Kurie</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e~le</a:t>
                      </a:r>
                      <a:r>
                        <a:rPr kumimoji="0" lang="en-US" sz="43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4300" b="0" i="0" u="none" strike="noStrike" cap="none" normalizeH="0" baseline="0">
                          <a:ln>
                            <a:noFill/>
                          </a:ln>
                          <a:solidFill>
                            <a:schemeClr val="tx1"/>
                          </a:solidFill>
                          <a:effectLst/>
                          <a:latin typeface="Arial" charset="0"/>
                          <a:cs typeface="Arial" charset="0"/>
                        </a:rPr>
                        <a:t>Pitié Seigneur.</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err="1">
                          <a:ln>
                            <a:noFill/>
                          </a:ln>
                          <a:solidFill>
                            <a:schemeClr val="tx1"/>
                          </a:solidFill>
                          <a:effectLst/>
                          <a:latin typeface="Coptic1" pitchFamily="2" charset="0"/>
                          <a:cs typeface="Arial" charset="0"/>
                        </a:rPr>
                        <a:t>يارب</a:t>
                      </a:r>
                      <a:r>
                        <a:rPr kumimoji="0" lang="ar-EG" sz="4300" b="0" i="0" u="none" strike="noStrike" cap="none" normalizeH="0" baseline="0" dirty="0">
                          <a:ln>
                            <a:noFill/>
                          </a:ln>
                          <a:solidFill>
                            <a:schemeClr val="tx1"/>
                          </a:solidFill>
                          <a:effectLst/>
                          <a:latin typeface="Coptic1" pitchFamily="2" charset="0"/>
                          <a:cs typeface="Arial" charset="0"/>
                        </a:rPr>
                        <a:t> ارحم .</a:t>
                      </a:r>
                      <a:endParaRPr kumimoji="0" lang="en-US" sz="4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6714284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0386" name="Group 2"/>
          <p:cNvGraphicFramePr>
            <a:graphicFrameLocks noGrp="1"/>
          </p:cNvGraphicFramePr>
          <p:nvPr/>
        </p:nvGraphicFramePr>
        <p:xfrm>
          <a:off x="0" y="187960"/>
          <a:ext cx="12192000" cy="5958840"/>
        </p:xfrm>
        <a:graphic>
          <a:graphicData uri="http://schemas.openxmlformats.org/drawingml/2006/table">
            <a:tbl>
              <a:tblPr/>
              <a:tblGrid>
                <a:gridCol w="4354285">
                  <a:extLst>
                    <a:ext uri="{9D8B030D-6E8A-4147-A177-3AD203B41FA5}">
                      <a16:colId xmlns:a16="http://schemas.microsoft.com/office/drawing/2014/main" val="20000"/>
                    </a:ext>
                  </a:extLst>
                </a:gridCol>
                <a:gridCol w="4517340">
                  <a:extLst>
                    <a:ext uri="{9D8B030D-6E8A-4147-A177-3AD203B41FA5}">
                      <a16:colId xmlns:a16="http://schemas.microsoft.com/office/drawing/2014/main" val="20001"/>
                    </a:ext>
                  </a:extLst>
                </a:gridCol>
                <a:gridCol w="3320375">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Ariv~meui</a:t>
                      </a:r>
                      <a:r>
                        <a:rPr kumimoji="0" lang="en-US" sz="3700" b="0" i="0" u="none" strike="noStrike" cap="none" normalizeH="0" baseline="0">
                          <a:ln>
                            <a:noFill/>
                          </a:ln>
                          <a:solidFill>
                            <a:schemeClr val="tx1"/>
                          </a:solidFill>
                          <a:effectLst/>
                          <a:latin typeface="Coptic1" pitchFamily="2" charset="0"/>
                          <a:cs typeface="Arial" charset="0"/>
                        </a:rPr>
                        <a:t> de on </a:t>
                      </a:r>
                      <a:r>
                        <a:rPr kumimoji="0" lang="en-US" sz="3700" b="0" i="0" u="none" strike="noStrike" cap="none" normalizeH="0" baseline="0" err="1">
                          <a:ln>
                            <a:noFill/>
                          </a:ln>
                          <a:solidFill>
                            <a:schemeClr val="tx1"/>
                          </a:solidFill>
                          <a:effectLst/>
                          <a:latin typeface="Coptic1" pitchFamily="2" charset="0"/>
                          <a:cs typeface="Arial" charset="0"/>
                        </a:rPr>
                        <a:t>penn</a:t>
                      </a:r>
                      <a:r>
                        <a:rPr kumimoji="0" lang="en-US" sz="3700" b="0" i="0" u="none" strike="noStrike" cap="none" normalizeH="0" baseline="0">
                          <a:ln>
                            <a:noFill/>
                          </a:ln>
                          <a:solidFill>
                            <a:schemeClr val="tx1"/>
                          </a:solidFill>
                          <a:effectLst/>
                          <a:latin typeface="Coptic1" pitchFamily="2" charset="0"/>
                          <a:cs typeface="Arial" charset="0"/>
                        </a:rPr>
                        <a:t>/b </a:t>
                      </a:r>
                      <a:r>
                        <a:rPr kumimoji="0" lang="en-US" sz="3700" b="0" i="0" u="none" strike="noStrike" cap="none" normalizeH="0" baseline="0" err="1">
                          <a:ln>
                            <a:noFill/>
                          </a:ln>
                          <a:solidFill>
                            <a:schemeClr val="tx1"/>
                          </a:solidFill>
                          <a:effectLst/>
                          <a:latin typeface="Coptic1" pitchFamily="2" charset="0"/>
                          <a:cs typeface="Arial" charset="0"/>
                        </a:rPr>
                        <a:t>n~ouon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niben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etauhonhen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e~erpoumeui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qen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nen</a:t>
                      </a:r>
                      <a:r>
                        <a:rPr kumimoji="0" lang="en-US" sz="3700" b="0" i="0" u="none" strike="noStrike" cap="none" normalizeH="0" baseline="0">
                          <a:ln>
                            <a:noFill/>
                          </a:ln>
                          <a:solidFill>
                            <a:schemeClr val="tx1"/>
                          </a:solidFill>
                          <a:effectLst/>
                          <a:latin typeface="Coptic1" pitchFamily="2" charset="0"/>
                          <a:cs typeface="Arial" charset="0"/>
                        </a:rPr>
                        <a:t>]ho </a:t>
                      </a:r>
                      <a:r>
                        <a:rPr kumimoji="0" lang="en-US" sz="3700" b="0" i="0" u="none" strike="noStrike" cap="none" normalizeH="0" baseline="0" err="1">
                          <a:ln>
                            <a:noFill/>
                          </a:ln>
                          <a:solidFill>
                            <a:schemeClr val="tx1"/>
                          </a:solidFill>
                          <a:effectLst/>
                          <a:latin typeface="Coptic1" pitchFamily="2" charset="0"/>
                          <a:cs typeface="Arial" charset="0"/>
                        </a:rPr>
                        <a:t>nem</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nentwbh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e~teni~ri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m~mwou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e~p~swi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harok</a:t>
                      </a:r>
                      <a:r>
                        <a:rPr kumimoji="0" lang="en-US" sz="3700" b="0" i="0" u="none" strike="noStrike" cap="none" normalizeH="0" baseline="0">
                          <a:ln>
                            <a:noFill/>
                          </a:ln>
                          <a:solidFill>
                            <a:schemeClr val="tx1"/>
                          </a:solidFill>
                          <a:effectLst/>
                          <a:latin typeface="Coptic1" pitchFamily="2" charset="0"/>
                          <a:cs typeface="Arial" charset="0"/>
                        </a:rPr>
                        <a:t> p~[</a:t>
                      </a:r>
                      <a:r>
                        <a:rPr kumimoji="0" lang="en-US" sz="3700" b="0" i="0" u="none" strike="noStrike" cap="none" normalizeH="0" baseline="0" err="1">
                          <a:ln>
                            <a:noFill/>
                          </a:ln>
                          <a:solidFill>
                            <a:schemeClr val="tx1"/>
                          </a:solidFill>
                          <a:effectLst/>
                          <a:latin typeface="Coptic1" pitchFamily="2" charset="0"/>
                          <a:cs typeface="Arial" charset="0"/>
                        </a:rPr>
                        <a:t>oic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pennou</a:t>
                      </a:r>
                      <a:r>
                        <a:rPr kumimoji="0" lang="en-US"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Souviens-Toi Seigneur, de tous ceux qui nous ont demandé de se souvenir d’eux dans nos supplications et nos prières que nous T’adressons, Seigneur Dieu</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اذكر ايضا </a:t>
                      </a:r>
                      <a:r>
                        <a:rPr kumimoji="0" lang="ar-SA" altLang="zh-CN" sz="4300" b="0" i="0" u="none" strike="noStrike" cap="none" normalizeH="0" baseline="0" err="1">
                          <a:ln>
                            <a:noFill/>
                          </a:ln>
                          <a:solidFill>
                            <a:schemeClr val="tx1"/>
                          </a:solidFill>
                          <a:effectLst/>
                          <a:latin typeface="Arial" charset="0"/>
                          <a:cs typeface="Arial" charset="0"/>
                        </a:rPr>
                        <a:t>ياسيدنا</a:t>
                      </a:r>
                      <a:r>
                        <a:rPr kumimoji="0" lang="ar-SA" altLang="zh-CN" sz="4300" b="0" i="0" u="none" strike="noStrike" cap="none" normalizeH="0" baseline="0">
                          <a:ln>
                            <a:noFill/>
                          </a:ln>
                          <a:solidFill>
                            <a:schemeClr val="tx1"/>
                          </a:solidFill>
                          <a:effectLst/>
                          <a:latin typeface="Arial" charset="0"/>
                          <a:cs typeface="Arial" charset="0"/>
                        </a:rPr>
                        <a:t> كل الذين أوصونا أن نذكرهم في تضرعاتنا</a:t>
                      </a:r>
                      <a:r>
                        <a:rPr kumimoji="0" lang="fr-FR" altLang="zh-CN" sz="4300" b="0" i="0" u="none" strike="noStrike" cap="none" normalizeH="0" baseline="0">
                          <a:ln>
                            <a:noFill/>
                          </a:ln>
                          <a:solidFill>
                            <a:schemeClr val="tx1"/>
                          </a:solidFill>
                          <a:effectLst/>
                          <a:latin typeface="Arial" charset="0"/>
                          <a:cs typeface="Arial" charset="0"/>
                        </a:rPr>
                        <a:t> </a:t>
                      </a:r>
                      <a:r>
                        <a:rPr kumimoji="0" lang="ar-SA" altLang="zh-CN" sz="4300" b="0" i="0" u="none" strike="noStrike" cap="none" normalizeH="0" baseline="0">
                          <a:ln>
                            <a:noFill/>
                          </a:ln>
                          <a:solidFill>
                            <a:schemeClr val="tx1"/>
                          </a:solidFill>
                          <a:effectLst/>
                          <a:latin typeface="Arial" charset="0"/>
                          <a:cs typeface="Arial" charset="0"/>
                        </a:rPr>
                        <a:t>وطلباتنا التي نرفعها اليك ايها الرب الهنا</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149188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61429" name="Group 21"/>
          <p:cNvGraphicFramePr>
            <a:graphicFrameLocks noGrp="1"/>
          </p:cNvGraphicFramePr>
          <p:nvPr/>
        </p:nvGraphicFramePr>
        <p:xfrm>
          <a:off x="0" y="0"/>
          <a:ext cx="12192000" cy="6918960"/>
        </p:xfrm>
        <a:graphic>
          <a:graphicData uri="http://schemas.openxmlformats.org/drawingml/2006/table">
            <a:tbl>
              <a:tblPr/>
              <a:tblGrid>
                <a:gridCol w="4669276">
                  <a:extLst>
                    <a:ext uri="{9D8B030D-6E8A-4147-A177-3AD203B41FA5}">
                      <a16:colId xmlns:a16="http://schemas.microsoft.com/office/drawing/2014/main" val="20000"/>
                    </a:ext>
                  </a:extLst>
                </a:gridCol>
                <a:gridCol w="4288817">
                  <a:extLst>
                    <a:ext uri="{9D8B030D-6E8A-4147-A177-3AD203B41FA5}">
                      <a16:colId xmlns:a16="http://schemas.microsoft.com/office/drawing/2014/main" val="20001"/>
                    </a:ext>
                  </a:extLst>
                </a:gridCol>
                <a:gridCol w="3233907">
                  <a:extLst>
                    <a:ext uri="{9D8B030D-6E8A-4147-A177-3AD203B41FA5}">
                      <a16:colId xmlns:a16="http://schemas.microsoft.com/office/drawing/2014/main" val="20002"/>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a:ln>
                            <a:noFill/>
                          </a:ln>
                          <a:solidFill>
                            <a:schemeClr val="tx1"/>
                          </a:solidFill>
                          <a:effectLst/>
                          <a:latin typeface="Coptic1" pitchFamily="2" charset="0"/>
                          <a:cs typeface="Arial" charset="0"/>
                        </a:rPr>
                        <a:t>N/ </a:t>
                      </a:r>
                      <a:r>
                        <a:rPr kumimoji="0" lang="en-US" sz="3700" b="0" i="0" u="none" strike="noStrike" cap="none" normalizeH="0" baseline="0" dirty="0" err="1">
                          <a:ln>
                            <a:noFill/>
                          </a:ln>
                          <a:solidFill>
                            <a:schemeClr val="tx1"/>
                          </a:solidFill>
                          <a:effectLst/>
                          <a:latin typeface="Coptic1" pitchFamily="2" charset="0"/>
                          <a:cs typeface="Arial" charset="0"/>
                        </a:rPr>
                        <a:t>etauersorp</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n~enkot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mam~ton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nwou</a:t>
                      </a:r>
                      <a:r>
                        <a:rPr kumimoji="0" lang="en-US" sz="3700" b="0" i="0" u="none" strike="noStrike" cap="none" normalizeH="0" baseline="0" dirty="0">
                          <a:ln>
                            <a:noFill/>
                          </a:ln>
                          <a:solidFill>
                            <a:schemeClr val="tx1"/>
                          </a:solidFill>
                          <a:effectLst/>
                          <a:latin typeface="Coptic1" pitchFamily="2" charset="0"/>
                          <a:cs typeface="Arial" charset="0"/>
                        </a:rPr>
                        <a:t>: n/</a:t>
                      </a:r>
                      <a:r>
                        <a:rPr kumimoji="0" lang="en-US" sz="3700" b="0" i="0" u="none" strike="noStrike" cap="none" normalizeH="0" baseline="0" dirty="0" err="1">
                          <a:ln>
                            <a:noFill/>
                          </a:ln>
                          <a:solidFill>
                            <a:schemeClr val="tx1"/>
                          </a:solidFill>
                          <a:effectLst/>
                          <a:latin typeface="Coptic1" pitchFamily="2" charset="0"/>
                          <a:cs typeface="Arial" charset="0"/>
                        </a:rPr>
                        <a:t>etswni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matal</a:t>
                      </a:r>
                      <a:r>
                        <a:rPr kumimoji="0" lang="en-US" sz="3700" b="0" i="0" u="none" strike="noStrike" cap="none" normalizeH="0" baseline="0" dirty="0">
                          <a:ln>
                            <a:noFill/>
                          </a:ln>
                          <a:solidFill>
                            <a:schemeClr val="tx1"/>
                          </a:solidFill>
                          <a:effectLst/>
                          <a:latin typeface="Coptic1" pitchFamily="2" charset="0"/>
                          <a:cs typeface="Arial" charset="0"/>
                        </a:rPr>
                        <a:t>[</a:t>
                      </a:r>
                      <a:r>
                        <a:rPr kumimoji="0" lang="en-US" sz="3700" b="0" i="0" u="none" strike="noStrike" cap="none" normalizeH="0" baseline="0" dirty="0" err="1">
                          <a:ln>
                            <a:noFill/>
                          </a:ln>
                          <a:solidFill>
                            <a:schemeClr val="tx1"/>
                          </a:solidFill>
                          <a:effectLst/>
                          <a:latin typeface="Coptic1" pitchFamily="2" charset="0"/>
                          <a:cs typeface="Arial" charset="0"/>
                        </a:rPr>
                        <a:t>wou</a:t>
                      </a:r>
                      <a:r>
                        <a:rPr kumimoji="0" lang="en-US" sz="3700" b="0" i="0" u="none" strike="noStrike" cap="none" normalizeH="0" baseline="0" dirty="0">
                          <a:ln>
                            <a:noFill/>
                          </a:ln>
                          <a:solidFill>
                            <a:schemeClr val="tx1"/>
                          </a:solidFill>
                          <a:effectLst/>
                          <a:latin typeface="Coptic1" pitchFamily="2" charset="0"/>
                          <a:cs typeface="Arial" charset="0"/>
                        </a:rPr>
                        <a:t>.  Je </a:t>
                      </a:r>
                      <a:r>
                        <a:rPr kumimoji="0" lang="en-US" sz="3700" b="0" i="0" u="none" strike="noStrike" cap="none" normalizeH="0" baseline="0" dirty="0" err="1">
                          <a:ln>
                            <a:noFill/>
                          </a:ln>
                          <a:solidFill>
                            <a:schemeClr val="tx1"/>
                          </a:solidFill>
                          <a:effectLst/>
                          <a:latin typeface="Coptic1" pitchFamily="2" charset="0"/>
                          <a:cs typeface="Arial" charset="0"/>
                        </a:rPr>
                        <a:t>n~yok</a:t>
                      </a:r>
                      <a:r>
                        <a:rPr kumimoji="0" lang="en-US" sz="3700" b="0" i="0" u="none" strike="noStrike" cap="none" normalizeH="0" baseline="0" dirty="0">
                          <a:ln>
                            <a:noFill/>
                          </a:ln>
                          <a:solidFill>
                            <a:schemeClr val="tx1"/>
                          </a:solidFill>
                          <a:effectLst/>
                          <a:latin typeface="Coptic1" pitchFamily="2" charset="0"/>
                          <a:cs typeface="Arial" charset="0"/>
                        </a:rPr>
                        <a:t> gar pe </a:t>
                      </a:r>
                      <a:r>
                        <a:rPr kumimoji="0" lang="en-US" sz="3700" b="0" i="0" u="none" strike="noStrike" cap="none" normalizeH="0" baseline="0" dirty="0" err="1">
                          <a:ln>
                            <a:noFill/>
                          </a:ln>
                          <a:solidFill>
                            <a:schemeClr val="tx1"/>
                          </a:solidFill>
                          <a:effectLst/>
                          <a:latin typeface="Coptic1" pitchFamily="2" charset="0"/>
                          <a:cs typeface="Arial" charset="0"/>
                        </a:rPr>
                        <a:t>penwnq</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penoujai</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tenhelpic</a:t>
                      </a:r>
                      <a:r>
                        <a:rPr kumimoji="0" lang="en-US" sz="3700" b="0" i="0" u="none" strike="noStrike" cap="none" normalizeH="0" baseline="0" dirty="0">
                          <a:ln>
                            <a:noFill/>
                          </a:ln>
                          <a:solidFill>
                            <a:schemeClr val="tx1"/>
                          </a:solidFill>
                          <a:effectLst/>
                          <a:latin typeface="Coptic1" pitchFamily="2" charset="0"/>
                          <a:cs typeface="Arial" charset="0"/>
                        </a:rPr>
                        <a:t>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pental</a:t>
                      </a:r>
                      <a:r>
                        <a:rPr kumimoji="0" lang="en-US" sz="3700" b="0" i="0" u="none" strike="noStrike" cap="none" normalizeH="0" baseline="0" dirty="0">
                          <a:ln>
                            <a:noFill/>
                          </a:ln>
                          <a:solidFill>
                            <a:schemeClr val="tx1"/>
                          </a:solidFill>
                          <a:effectLst/>
                          <a:latin typeface="Coptic1" pitchFamily="2" charset="0"/>
                          <a:cs typeface="Arial" charset="0"/>
                        </a:rPr>
                        <a:t>[o t/</a:t>
                      </a:r>
                      <a:r>
                        <a:rPr kumimoji="0" lang="en-US" sz="3700" b="0" i="0" u="none" strike="noStrike" cap="none" normalizeH="0" baseline="0" dirty="0" err="1">
                          <a:ln>
                            <a:noFill/>
                          </a:ln>
                          <a:solidFill>
                            <a:schemeClr val="tx1"/>
                          </a:solidFill>
                          <a:effectLst/>
                          <a:latin typeface="Coptic1" pitchFamily="2" charset="0"/>
                          <a:cs typeface="Arial" charset="0"/>
                        </a:rPr>
                        <a:t>rou</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tena~nactacic</a:t>
                      </a:r>
                      <a:r>
                        <a:rPr kumimoji="0" lang="en-US" sz="3700" b="0" i="0" u="none" strike="noStrike" cap="none" normalizeH="0" baseline="0" dirty="0">
                          <a:ln>
                            <a:noFill/>
                          </a:ln>
                          <a:solidFill>
                            <a:schemeClr val="tx1"/>
                          </a:solidFill>
                          <a:effectLst/>
                          <a:latin typeface="Coptic1" pitchFamily="2" charset="0"/>
                          <a:cs typeface="Arial" charset="0"/>
                        </a:rPr>
                        <a:t> t/ren.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Donne le repos aux âmes de ceux qui nous ont précèdes dans la mort</a:t>
                      </a:r>
                      <a:r>
                        <a:rPr kumimoji="0" lang="fr-CA" sz="3700" b="0" i="0" u="none" strike="noStrike" cap="none" normalizeH="0" baseline="0" dirty="0">
                          <a:ln>
                            <a:noFill/>
                          </a:ln>
                          <a:solidFill>
                            <a:schemeClr val="tx1"/>
                          </a:solidFill>
                          <a:effectLst/>
                          <a:latin typeface="Coptic1" pitchFamily="2" charset="0"/>
                          <a:cs typeface="Arial" charset="0"/>
                        </a:rPr>
                        <a:t> </a:t>
                      </a:r>
                      <a:r>
                        <a:rPr kumimoji="0" lang="fr-CA" sz="3700" b="0" i="0" u="none" strike="noStrike" cap="none" normalizeH="0" baseline="0" dirty="0">
                          <a:ln>
                            <a:noFill/>
                          </a:ln>
                          <a:solidFill>
                            <a:schemeClr val="tx1"/>
                          </a:solidFill>
                          <a:effectLst/>
                          <a:latin typeface="Arial" charset="0"/>
                          <a:cs typeface="Arial" charset="0"/>
                        </a:rPr>
                        <a:t>et guéris les malades. Car Tu es notre vie, notre salut, notre espérance, notre guérison et notre résurrection à tous.</a:t>
                      </a:r>
                      <a:r>
                        <a:rPr kumimoji="0" lang="en-CA" sz="3700" b="0" i="0" u="none" strike="noStrike" cap="none" normalizeH="0" baseline="0" dirty="0">
                          <a:ln>
                            <a:noFill/>
                          </a:ln>
                          <a:solidFill>
                            <a:schemeClr val="tx1"/>
                          </a:solidFill>
                          <a:effectLst/>
                          <a:latin typeface="Arial" charset="0"/>
                          <a:cs typeface="Arial" charset="0"/>
                        </a:rPr>
                        <a:t>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altLang="zh-CN" sz="4300" b="0" i="0" u="none" strike="noStrike" cap="none" normalizeH="0" baseline="0">
                          <a:ln>
                            <a:noFill/>
                          </a:ln>
                          <a:solidFill>
                            <a:schemeClr val="tx1"/>
                          </a:solidFill>
                          <a:effectLst/>
                          <a:latin typeface="Arial" charset="0"/>
                          <a:cs typeface="Arial" charset="0"/>
                        </a:rPr>
                        <a:t>الذين سبقوا فرقدوا </a:t>
                      </a:r>
                      <a:r>
                        <a:rPr kumimoji="0" lang="ar-SA" altLang="zh-CN" sz="4300" b="0" i="0" u="none" strike="noStrike" cap="none" normalizeH="0" baseline="0" err="1">
                          <a:ln>
                            <a:noFill/>
                          </a:ln>
                          <a:solidFill>
                            <a:schemeClr val="tx1"/>
                          </a:solidFill>
                          <a:effectLst/>
                          <a:latin typeface="Arial" charset="0"/>
                          <a:cs typeface="Arial" charset="0"/>
                        </a:rPr>
                        <a:t>نيحهم</a:t>
                      </a:r>
                      <a:r>
                        <a:rPr kumimoji="0" lang="ar-SA" altLang="zh-CN" sz="4300" b="0" i="0" u="none" strike="noStrike" cap="none" normalizeH="0" baseline="0">
                          <a:ln>
                            <a:noFill/>
                          </a:ln>
                          <a:solidFill>
                            <a:schemeClr val="tx1"/>
                          </a:solidFill>
                          <a:effectLst/>
                          <a:latin typeface="Arial" charset="0"/>
                          <a:cs typeface="Arial" charset="0"/>
                        </a:rPr>
                        <a:t> المرضي اشفهم </a:t>
                      </a:r>
                      <a:r>
                        <a:rPr kumimoji="0" lang="ar-SA" altLang="zh-CN" sz="4300" b="0" i="0" u="none" strike="noStrike" cap="none" normalizeH="0" baseline="0" err="1">
                          <a:ln>
                            <a:noFill/>
                          </a:ln>
                          <a:solidFill>
                            <a:schemeClr val="tx1"/>
                          </a:solidFill>
                          <a:effectLst/>
                          <a:latin typeface="Arial" charset="0"/>
                          <a:cs typeface="Arial" charset="0"/>
                        </a:rPr>
                        <a:t>لانك</a:t>
                      </a:r>
                      <a:r>
                        <a:rPr kumimoji="0" lang="ar-SA" altLang="zh-CN" sz="4300" b="0" i="0" u="none" strike="noStrike" cap="none" normalizeH="0" baseline="0">
                          <a:ln>
                            <a:noFill/>
                          </a:ln>
                          <a:solidFill>
                            <a:schemeClr val="tx1"/>
                          </a:solidFill>
                          <a:effectLst/>
                          <a:latin typeface="Arial" charset="0"/>
                          <a:cs typeface="Arial" charset="0"/>
                        </a:rPr>
                        <a:t> </a:t>
                      </a:r>
                      <a:r>
                        <a:rPr kumimoji="0" lang="ar-SA" altLang="zh-CN" sz="4300" b="0" i="0" u="none" strike="noStrike" cap="none" normalizeH="0" baseline="0" err="1">
                          <a:ln>
                            <a:noFill/>
                          </a:ln>
                          <a:solidFill>
                            <a:schemeClr val="tx1"/>
                          </a:solidFill>
                          <a:effectLst/>
                          <a:latin typeface="Arial" charset="0"/>
                          <a:cs typeface="Arial" charset="0"/>
                        </a:rPr>
                        <a:t>انت</a:t>
                      </a:r>
                      <a:r>
                        <a:rPr kumimoji="0" lang="ar-SA" altLang="zh-CN" sz="4300" b="0" i="0" u="none" strike="noStrike" cap="none" normalizeH="0" baseline="0">
                          <a:ln>
                            <a:noFill/>
                          </a:ln>
                          <a:solidFill>
                            <a:schemeClr val="tx1"/>
                          </a:solidFill>
                          <a:effectLst/>
                          <a:latin typeface="Arial" charset="0"/>
                          <a:cs typeface="Arial" charset="0"/>
                        </a:rPr>
                        <a:t> هو حياتنا كلنا وخلاصنا كلنا ورجاؤنا كلنا وشفاؤنا كلنا وقيامتنا كلنا</a:t>
                      </a:r>
                      <a:r>
                        <a:rPr kumimoji="0" lang="en-CA" altLang="zh-CN" sz="4300" b="0" i="0" u="none" strike="noStrike" cap="none" normalizeH="0" baseline="0">
                          <a:ln>
                            <a:noFill/>
                          </a:ln>
                          <a:solidFill>
                            <a:schemeClr val="tx1"/>
                          </a:solidFill>
                          <a:effectLst/>
                          <a:latin typeface="Arial" charset="0"/>
                          <a:ea typeface="SimSun" pitchFamily="2" charset="-122"/>
                          <a:cs typeface="Arial" charset="0"/>
                        </a:rPr>
                        <a:t> .</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5759991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10800" name="Group 48"/>
          <p:cNvGraphicFramePr>
            <a:graphicFrameLocks noGrp="1"/>
          </p:cNvGraphicFramePr>
          <p:nvPr>
            <p:ph type="tbl" idx="1"/>
            <p:extLst>
              <p:ext uri="{D42A27DB-BD31-4B8C-83A1-F6EECF244321}">
                <p14:modId xmlns:p14="http://schemas.microsoft.com/office/powerpoint/2010/main" val="3608075576"/>
              </p:ext>
            </p:extLst>
          </p:nvPr>
        </p:nvGraphicFramePr>
        <p:xfrm>
          <a:off x="0" y="279918"/>
          <a:ext cx="12192000" cy="6298163"/>
        </p:xfrm>
        <a:graphic>
          <a:graphicData uri="http://schemas.openxmlformats.org/drawingml/2006/table">
            <a:tbl>
              <a:tblPr/>
              <a:tblGrid>
                <a:gridCol w="4516016">
                  <a:extLst>
                    <a:ext uri="{9D8B030D-6E8A-4147-A177-3AD203B41FA5}">
                      <a16:colId xmlns:a16="http://schemas.microsoft.com/office/drawing/2014/main" val="20000"/>
                    </a:ext>
                  </a:extLst>
                </a:gridCol>
                <a:gridCol w="4376972">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6298163">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3950" b="0" i="0" u="none" strike="noStrike" cap="none" normalizeH="0" baseline="0" dirty="0" err="1">
                          <a:ln>
                            <a:noFill/>
                          </a:ln>
                          <a:solidFill>
                            <a:schemeClr val="tx1"/>
                          </a:solidFill>
                          <a:effectLst/>
                          <a:latin typeface="Avva_Marcos" panose="04020500000000000000" pitchFamily="82" charset="0"/>
                          <a:cs typeface="Arial" charset="0"/>
                        </a:rPr>
                        <a:t>K</a:t>
                      </a:r>
                      <a:r>
                        <a:rPr kumimoji="0" lang="en-US" sz="3950" b="0" i="0" u="none" strike="noStrike" cap="none" normalizeH="0" baseline="0" dirty="0" err="1">
                          <a:ln>
                            <a:noFill/>
                          </a:ln>
                          <a:solidFill>
                            <a:schemeClr val="tx1"/>
                          </a:solidFill>
                          <a:effectLst/>
                          <a:latin typeface="Coptic1" pitchFamily="2" charset="0"/>
                          <a:cs typeface="Arial" charset="0"/>
                        </a:rPr>
                        <a:t>e</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u~pertou</a:t>
                      </a:r>
                      <a:r>
                        <a:rPr kumimoji="0" lang="en-US" sz="3950" b="0" i="0" u="none" strike="noStrike" cap="none" normalizeH="0" baseline="0" dirty="0">
                          <a:ln>
                            <a:noFill/>
                          </a:ln>
                          <a:solidFill>
                            <a:schemeClr val="tx1"/>
                          </a:solidFill>
                          <a:effectLst/>
                          <a:latin typeface="Coptic1" pitchFamily="2" charset="0"/>
                          <a:cs typeface="Arial" charset="0"/>
                        </a:rPr>
                        <a:t>  kata </a:t>
                      </a:r>
                      <a:r>
                        <a:rPr kumimoji="0" lang="en-US" sz="3950" b="0" i="0" u="none" strike="noStrike" cap="none" normalizeH="0" baseline="0" dirty="0" err="1">
                          <a:ln>
                            <a:noFill/>
                          </a:ln>
                          <a:solidFill>
                            <a:schemeClr val="tx1"/>
                          </a:solidFill>
                          <a:effectLst/>
                          <a:latin typeface="Coptic1" pitchFamily="2" charset="0"/>
                          <a:cs typeface="Arial" charset="0"/>
                        </a:rPr>
                        <a:t>xiw</a:t>
                      </a:r>
                      <a:r>
                        <a:rPr kumimoji="0" lang="en-US" sz="3950" b="0" i="0" u="none" strike="noStrike" cap="none" normalizeH="0" baseline="0" dirty="0">
                          <a:ln>
                            <a:noFill/>
                          </a:ln>
                          <a:solidFill>
                            <a:schemeClr val="tx1"/>
                          </a:solidFill>
                          <a:effectLst/>
                          <a:latin typeface="Coptic1" pitchFamily="2" charset="0"/>
                          <a:cs typeface="Arial" charset="0"/>
                        </a:rPr>
                        <a:t> y/ne /~mac: t/c </a:t>
                      </a:r>
                      <a:r>
                        <a:rPr kumimoji="0" lang="en-US" sz="3950" b="0" i="0" u="none" strike="noStrike" cap="none" normalizeH="0" baseline="0" dirty="0" err="1">
                          <a:ln>
                            <a:noFill/>
                          </a:ln>
                          <a:solidFill>
                            <a:schemeClr val="tx1"/>
                          </a:solidFill>
                          <a:effectLst/>
                          <a:latin typeface="Coptic1" pitchFamily="2" charset="0"/>
                          <a:cs typeface="Arial" charset="0"/>
                        </a:rPr>
                        <a:t>akro</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a~cew~c</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tou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a~giou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eua~ggeliou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kurion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ke</a:t>
                      </a:r>
                      <a:r>
                        <a:rPr kumimoji="0" lang="en-US" sz="3950" b="0" i="0" u="none" strike="noStrike" cap="none" normalizeH="0" baseline="0" dirty="0">
                          <a:ln>
                            <a:noFill/>
                          </a:ln>
                          <a:solidFill>
                            <a:schemeClr val="tx1"/>
                          </a:solidFill>
                          <a:effectLst/>
                          <a:latin typeface="Coptic1" pitchFamily="2" charset="0"/>
                          <a:cs typeface="Arial" charset="0"/>
                        </a:rPr>
                        <a:t> ton </a:t>
                      </a:r>
                      <a:r>
                        <a:rPr kumimoji="0" lang="en-US" sz="3950" b="0" i="0" u="none" strike="noStrike" cap="none" normalizeH="0" baseline="0" dirty="0" err="1">
                          <a:ln>
                            <a:noFill/>
                          </a:ln>
                          <a:solidFill>
                            <a:schemeClr val="tx1"/>
                          </a:solidFill>
                          <a:effectLst/>
                          <a:latin typeface="Coptic1" pitchFamily="2" charset="0"/>
                          <a:cs typeface="Arial" charset="0"/>
                        </a:rPr>
                        <a:t>yeon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mwn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i~keteucwmen</a:t>
                      </a:r>
                      <a:endParaRPr kumimoji="0" lang="en-US" sz="395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3950" b="0" i="0" u="none" strike="noStrike" cap="none" normalizeH="0" baseline="0" dirty="0" err="1">
                          <a:ln>
                            <a:noFill/>
                          </a:ln>
                          <a:solidFill>
                            <a:schemeClr val="tx1"/>
                          </a:solidFill>
                          <a:effectLst/>
                          <a:latin typeface="Coptic1" pitchFamily="2" charset="0"/>
                          <a:cs typeface="Arial" charset="0"/>
                        </a:rPr>
                        <a:t>covia</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oryi</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a~koucwmen</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tou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a~giou</a:t>
                      </a:r>
                      <a:r>
                        <a:rPr kumimoji="0" lang="en-US" sz="3950" b="0" i="0" u="none" strike="noStrike" cap="none" normalizeH="0" baseline="0" dirty="0">
                          <a:ln>
                            <a:noFill/>
                          </a:ln>
                          <a:solidFill>
                            <a:schemeClr val="tx1"/>
                          </a:solidFill>
                          <a:effectLst/>
                          <a:latin typeface="Coptic1" pitchFamily="2" charset="0"/>
                          <a:cs typeface="Arial" charset="0"/>
                        </a:rPr>
                        <a:t> </a:t>
                      </a:r>
                      <a:r>
                        <a:rPr kumimoji="0" lang="en-US" sz="3950" b="0" i="0" u="none" strike="noStrike" cap="none" normalizeH="0" baseline="0" dirty="0" err="1">
                          <a:ln>
                            <a:noFill/>
                          </a:ln>
                          <a:solidFill>
                            <a:schemeClr val="tx1"/>
                          </a:solidFill>
                          <a:effectLst/>
                          <a:latin typeface="Coptic1" pitchFamily="2" charset="0"/>
                          <a:cs typeface="Arial" charset="0"/>
                        </a:rPr>
                        <a:t>eua~ggeliou</a:t>
                      </a:r>
                      <a:r>
                        <a:rPr kumimoji="0" lang="en-US" sz="3950" b="0" i="0" u="none" strike="noStrike" cap="none" normalizeH="0" baseline="0" dirty="0">
                          <a:ln>
                            <a:noFill/>
                          </a:ln>
                          <a:solidFill>
                            <a:schemeClr val="tx1"/>
                          </a:solidFill>
                          <a:effectLst/>
                          <a:latin typeface="Coptic1" pitchFamily="2" charset="0"/>
                          <a:cs typeface="Arial" charset="0"/>
                        </a:rPr>
                        <a:t>.</a:t>
                      </a:r>
                    </a:p>
                  </a:txBody>
                  <a:tcPr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fr-FR" sz="4000" b="0" i="0" u="none" strike="noStrike" cap="none" normalizeH="0" baseline="0" dirty="0">
                          <a:ln>
                            <a:noFill/>
                          </a:ln>
                          <a:solidFill>
                            <a:schemeClr val="tx1"/>
                          </a:solidFill>
                          <a:effectLst/>
                          <a:latin typeface="Arial" charset="0"/>
                          <a:cs typeface="Arial" charset="0"/>
                        </a:rPr>
                        <a:t>Afin que nous soyons dignes d'écouter le saint Évangile. Notre Seigneur et notre Dieu. Soyons attentifs avec sagesse et droiture pour écouter le saint Évangile.</a:t>
                      </a:r>
                      <a:endParaRPr kumimoji="0" lang="en-US" sz="4000" b="0" i="0" u="none" strike="noStrike" cap="none" normalizeH="0" baseline="0" dirty="0">
                        <a:ln>
                          <a:noFill/>
                        </a:ln>
                        <a:solidFill>
                          <a:schemeClr val="tx1"/>
                        </a:solidFill>
                        <a:effectLst/>
                        <a:latin typeface="Arial" charset="0"/>
                        <a:cs typeface="Arial" charset="0"/>
                      </a:endParaRPr>
                    </a:p>
                  </a:txBody>
                  <a:tcPr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90000"/>
                        </a:lnSpc>
                        <a:spcBef>
                          <a:spcPct val="20000"/>
                        </a:spcBef>
                        <a:spcAft>
                          <a:spcPct val="0"/>
                        </a:spcAft>
                        <a:buClrTx/>
                        <a:buSzTx/>
                        <a:buFontTx/>
                        <a:buNone/>
                        <a:tabLst/>
                      </a:pPr>
                      <a:r>
                        <a:rPr kumimoji="0" lang="ar-EG" sz="4800" b="0" i="0" u="none" strike="noStrike" cap="none" normalizeH="0" baseline="0" dirty="0">
                          <a:ln>
                            <a:noFill/>
                          </a:ln>
                          <a:solidFill>
                            <a:schemeClr val="tx1"/>
                          </a:solidFill>
                          <a:effectLst/>
                          <a:latin typeface="Coptic1" pitchFamily="2" charset="0"/>
                          <a:cs typeface="Arial" charset="0"/>
                        </a:rPr>
                        <a:t>لكى نكون مستحقين لسماع الإنجيل </a:t>
                      </a:r>
                      <a:r>
                        <a:rPr kumimoji="0" lang="ar-EG" sz="4800" b="0" i="0" u="none" strike="noStrike" cap="none" normalizeH="0" baseline="0" dirty="0" err="1">
                          <a:ln>
                            <a:noFill/>
                          </a:ln>
                          <a:solidFill>
                            <a:schemeClr val="tx1"/>
                          </a:solidFill>
                          <a:effectLst/>
                          <a:latin typeface="Coptic1" pitchFamily="2" charset="0"/>
                          <a:cs typeface="Arial" charset="0"/>
                        </a:rPr>
                        <a:t>الإلهى</a:t>
                      </a:r>
                      <a:r>
                        <a:rPr kumimoji="0" lang="ar-EG" sz="4800" b="0" i="0" u="none" strike="noStrike" cap="none" normalizeH="0" baseline="0" dirty="0">
                          <a:ln>
                            <a:noFill/>
                          </a:ln>
                          <a:solidFill>
                            <a:schemeClr val="tx1"/>
                          </a:solidFill>
                          <a:effectLst/>
                          <a:latin typeface="Coptic1" pitchFamily="2" charset="0"/>
                          <a:cs typeface="Arial" charset="0"/>
                        </a:rPr>
                        <a:t> المقدس، نتوسل من</a:t>
                      </a:r>
                      <a:r>
                        <a:rPr kumimoji="0" lang="fr-FR" sz="4800" b="0" i="0" u="none" strike="noStrike" cap="none" normalizeH="0" baseline="0" dirty="0">
                          <a:ln>
                            <a:noFill/>
                          </a:ln>
                          <a:solidFill>
                            <a:schemeClr val="tx1"/>
                          </a:solidFill>
                          <a:effectLst/>
                          <a:latin typeface="Coptic1" pitchFamily="2" charset="0"/>
                          <a:cs typeface="Arial" charset="0"/>
                        </a:rPr>
                        <a:t> </a:t>
                      </a:r>
                      <a:r>
                        <a:rPr kumimoji="0" lang="ar-EG" sz="4800" b="0" i="0" u="none" strike="noStrike" cap="none" normalizeH="0" baseline="0" dirty="0">
                          <a:ln>
                            <a:noFill/>
                          </a:ln>
                          <a:solidFill>
                            <a:schemeClr val="tx1"/>
                          </a:solidFill>
                          <a:effectLst/>
                          <a:latin typeface="Coptic1" pitchFamily="2" charset="0"/>
                          <a:cs typeface="Arial" charset="0"/>
                        </a:rPr>
                        <a:t>ربنا وإلهنا، انصتوا بحكمة للإنجيل المقدس</a:t>
                      </a:r>
                      <a:endParaRPr kumimoji="0" lang="en-US" sz="4800" b="0" i="0" u="none" strike="noStrike" cap="none" normalizeH="0" baseline="0" dirty="0">
                        <a:ln>
                          <a:noFill/>
                        </a:ln>
                        <a:solidFill>
                          <a:schemeClr val="tx1"/>
                        </a:solidFill>
                        <a:effectLst/>
                        <a:latin typeface="Coptic1" pitchFamily="2" charset="0"/>
                        <a:cs typeface="Arial"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9617199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736047487"/>
              </p:ext>
            </p:extLst>
          </p:nvPr>
        </p:nvGraphicFramePr>
        <p:xfrm>
          <a:off x="-1" y="1124805"/>
          <a:ext cx="12192000" cy="489966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8996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50" b="0" i="0" u="none" strike="noStrike" cap="none" normalizeH="0" baseline="0" dirty="0">
                          <a:ln>
                            <a:noFill/>
                          </a:ln>
                          <a:solidFill>
                            <a:schemeClr val="tx1"/>
                          </a:solidFill>
                          <a:effectLst/>
                          <a:latin typeface="Arial" charset="0"/>
                          <a:cs typeface="Arial" charset="0"/>
                        </a:rPr>
                        <a:t>Rentre, ô mon âme, dans ton repos, car le Seigneur t’a comblée de bienfaits. Seigneur, délivre mon âme. Le Seigneur est miséricordieux et juste. </a:t>
                      </a:r>
                      <a:endParaRPr kumimoji="0" lang="ar-EG" sz="305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ar-EG" sz="305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50" b="0" i="0" u="none" strike="noStrike" cap="none" normalizeH="0" baseline="0" dirty="0">
                          <a:ln>
                            <a:noFill/>
                          </a:ln>
                          <a:solidFill>
                            <a:schemeClr val="tx1"/>
                          </a:solidFill>
                          <a:effectLst/>
                          <a:latin typeface="Arial" charset="0"/>
                          <a:cs typeface="Arial" charset="0"/>
                        </a:rPr>
                        <a:t>Alléluia</a:t>
                      </a:r>
                      <a:endParaRPr kumimoji="0" lang="ar-EG"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إرجعي</a:t>
                      </a:r>
                      <a:r>
                        <a:rPr kumimoji="0" lang="ar-SA" sz="4300" b="0" i="0" u="none" strike="noStrike" cap="none" normalizeH="0" baseline="0" dirty="0">
                          <a:ln>
                            <a:noFill/>
                          </a:ln>
                          <a:solidFill>
                            <a:schemeClr val="tx1"/>
                          </a:solidFill>
                          <a:effectLst/>
                          <a:latin typeface="Arial" charset="0"/>
                          <a:cs typeface="Arial" charset="0"/>
                        </a:rPr>
                        <a:t> يا نفسي إلى راحتك لأن</a:t>
                      </a:r>
                      <a:r>
                        <a:rPr kumimoji="0" lang="ar-EG"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الرب قد أحسن اليكِ .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نج</a:t>
                      </a:r>
                      <a:r>
                        <a:rPr kumimoji="0" lang="ar-EG" sz="4300" b="0" i="0" u="none" strike="noStrike" cap="none" normalizeH="0" baseline="0" dirty="0">
                          <a:ln>
                            <a:noFill/>
                          </a:ln>
                          <a:solidFill>
                            <a:schemeClr val="tx1"/>
                          </a:solidFill>
                          <a:effectLst/>
                          <a:latin typeface="Arial" charset="0"/>
                          <a:cs typeface="Arial" charset="0"/>
                        </a:rPr>
                        <a:t> </a:t>
                      </a:r>
                      <a:r>
                        <a:rPr kumimoji="0" lang="ar-SA" sz="4300" b="0" i="0" u="none" strike="noStrike" cap="none" normalizeH="0" baseline="0" dirty="0">
                          <a:ln>
                            <a:noFill/>
                          </a:ln>
                          <a:solidFill>
                            <a:schemeClr val="tx1"/>
                          </a:solidFill>
                          <a:effectLst/>
                          <a:latin typeface="Arial" charset="0"/>
                          <a:cs typeface="Arial" charset="0"/>
                        </a:rPr>
                        <a:t>نفسي. الرب حنان وصديق .</a:t>
                      </a: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43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الليلويا</a:t>
                      </a:r>
                      <a:r>
                        <a:rPr kumimoji="0" lang="ar-SA" sz="4300" b="0" i="0" u="none" strike="noStrike" cap="none" normalizeH="0" baseline="0" dirty="0">
                          <a:ln>
                            <a:noFill/>
                          </a:ln>
                          <a:solidFill>
                            <a:schemeClr val="tx1"/>
                          </a:solidFill>
                          <a:effectLst/>
                          <a:latin typeface="Arial" charset="0"/>
                          <a:cs typeface="Arial" charset="0"/>
                        </a:rPr>
                        <a:t>.</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Tableau 4">
            <a:extLst>
              <a:ext uri="{FF2B5EF4-FFF2-40B4-BE49-F238E27FC236}">
                <a16:creationId xmlns:a16="http://schemas.microsoft.com/office/drawing/2014/main" id="{FCAC253F-9B21-435F-ACC3-FB39D2779D56}"/>
              </a:ext>
            </a:extLst>
          </p:cNvPr>
          <p:cNvGraphicFramePr>
            <a:graphicFrameLocks noGrp="1"/>
          </p:cNvGraphicFramePr>
          <p:nvPr>
            <p:extLst>
              <p:ext uri="{D42A27DB-BD31-4B8C-83A1-F6EECF244321}">
                <p14:modId xmlns:p14="http://schemas.microsoft.com/office/powerpoint/2010/main" val="495036157"/>
              </p:ext>
            </p:extLst>
          </p:nvPr>
        </p:nvGraphicFramePr>
        <p:xfrm>
          <a:off x="1038808" y="0"/>
          <a:ext cx="10114383" cy="579120"/>
        </p:xfrm>
        <a:graphic>
          <a:graphicData uri="http://schemas.openxmlformats.org/drawingml/2006/table">
            <a:tbl>
              <a:tblPr firstRow="1" bandRow="1">
                <a:tableStyleId>{2D5ABB26-0587-4C30-8999-92F81FD0307C}</a:tableStyleId>
              </a:tblPr>
              <a:tblGrid>
                <a:gridCol w="10114383">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0" dirty="0">
                          <a:latin typeface="Arial" charset="0"/>
                          <a:cs typeface="Arial" charset="0"/>
                        </a:rPr>
                        <a:t>Psaume 114 : 5-7</a:t>
                      </a:r>
                      <a:r>
                        <a:rPr lang="en-CA" sz="2800" b="0" dirty="0">
                          <a:latin typeface="Arial" charset="0"/>
                          <a:cs typeface="Arial" charset="0"/>
                        </a:rPr>
                        <a:t> </a:t>
                      </a:r>
                      <a:r>
                        <a:rPr lang="fr-FR" sz="2800" b="0" dirty="0">
                          <a:latin typeface="Arial" charset="0"/>
                          <a:cs typeface="Arial" charset="0"/>
                        </a:rPr>
                        <a:t> -  </a:t>
                      </a:r>
                      <a:r>
                        <a:rPr lang="ar-EG" sz="2800" b="0" dirty="0">
                          <a:latin typeface="Arial" charset="0"/>
                          <a:cs typeface="Arial" charset="0"/>
                        </a:rPr>
                        <a:t>المزمور 114 : 5-7</a:t>
                      </a:r>
                      <a:endParaRPr lang="en-US" sz="2800" b="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25670088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825194058"/>
              </p:ext>
            </p:extLst>
          </p:nvPr>
        </p:nvGraphicFramePr>
        <p:xfrm>
          <a:off x="0" y="831669"/>
          <a:ext cx="12192000" cy="5727751"/>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5727751">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dirty="0">
                          <a:ln>
                            <a:noFill/>
                          </a:ln>
                          <a:solidFill>
                            <a:schemeClr val="tx1"/>
                          </a:solidFill>
                          <a:effectLst/>
                          <a:latin typeface="Arial" charset="0"/>
                          <a:cs typeface="Arial" charset="0"/>
                        </a:rPr>
                        <a:t>« Comme Jésus se trouvait à Béthanie dans la maison de Simon le lépreux, une femme s’approcha, portant un flacon d’albâtre contenant un parfum de grand prix. Elle le versa sur la tête de Jésus, qui était à table. Voyant cela, les disciples s’indignèrent en disant : « À quoi bon ce gaspillage ? On aurait pu, en effet, vendre ce parfum pour beaucoup d’argent, que l’on aurait donné à des pauvres.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"وَفِيمَا كَانَ يَسُوع فِي بَيتِ عَنيَا</a:t>
                      </a:r>
                      <a:r>
                        <a:rPr kumimoji="0" lang="ar-EG"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فِي بَيتِ سِمعَانَ </a:t>
                      </a:r>
                      <a:r>
                        <a:rPr kumimoji="0" lang="ar-SA" sz="4000" b="0" i="0" u="none" strike="noStrike" cap="none" normalizeH="0" baseline="0" dirty="0" err="1">
                          <a:ln>
                            <a:noFill/>
                          </a:ln>
                          <a:solidFill>
                            <a:schemeClr val="tx1"/>
                          </a:solidFill>
                          <a:effectLst/>
                          <a:latin typeface="Arial" charset="0"/>
                          <a:cs typeface="Arial" charset="0"/>
                        </a:rPr>
                        <a:t>الأَ</a:t>
                      </a:r>
                      <a:r>
                        <a:rPr kumimoji="0" lang="ar-SA" sz="4000" b="0" i="0" u="none" strike="noStrike" cap="none" normalizeH="0" baseline="0" dirty="0">
                          <a:ln>
                            <a:noFill/>
                          </a:ln>
                          <a:solidFill>
                            <a:schemeClr val="tx1"/>
                          </a:solidFill>
                          <a:effectLst/>
                          <a:latin typeface="Arial" charset="0"/>
                          <a:cs typeface="Arial" charset="0"/>
                        </a:rPr>
                        <a:t> برَصِ، تَقَدَّمَت</a:t>
                      </a:r>
                      <a:r>
                        <a:rPr kumimoji="0" lang="ar-EG"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إِلَيهِ امرَأ ة مَعَهَا قَارُورَةُ طِيب كَثِيرِ</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الثَّمَنِ، فَسَكَبَته عَلَى رأسِهِ وَهُوَ</a:t>
                      </a:r>
                      <a:r>
                        <a:rPr kumimoji="0" lang="fr-FR" sz="4000" b="0" i="0" u="none" strike="noStrike" cap="none" normalizeH="0" baseline="0" dirty="0">
                          <a:ln>
                            <a:noFill/>
                          </a:ln>
                          <a:solidFill>
                            <a:schemeClr val="tx1"/>
                          </a:solidFill>
                          <a:effectLst/>
                          <a:latin typeface="Arial" charset="0"/>
                          <a:cs typeface="Arial" charset="0"/>
                        </a:rPr>
                        <a:t> </a:t>
                      </a:r>
                      <a:r>
                        <a:rPr kumimoji="0" lang="ar-SA" sz="4000" b="0" i="0" u="none" strike="noStrike" cap="none" normalizeH="0" baseline="0" dirty="0">
                          <a:ln>
                            <a:noFill/>
                          </a:ln>
                          <a:solidFill>
                            <a:schemeClr val="tx1"/>
                          </a:solidFill>
                          <a:effectLst/>
                          <a:latin typeface="Arial" charset="0"/>
                          <a:cs typeface="Arial" charset="0"/>
                        </a:rPr>
                        <a:t>مُتَّكِئ</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فَلَمَّا رَ</a:t>
                      </a:r>
                      <a:r>
                        <a:rPr kumimoji="0" lang="ar-SA" sz="4000" b="0" i="0" u="none" strike="noStrike" cap="none" normalizeH="0" baseline="0" dirty="0">
                          <a:ln>
                            <a:noFill/>
                          </a:ln>
                          <a:solidFill>
                            <a:schemeClr val="tx1"/>
                          </a:solidFill>
                          <a:effectLst/>
                          <a:latin typeface="Arial" charset="0"/>
                          <a:cs typeface="Arial" charset="0"/>
                        </a:rPr>
                        <a:t>أ</a:t>
                      </a:r>
                      <a:r>
                        <a:rPr kumimoji="0" lang="ar-EG" sz="4000" b="0" i="0" u="none" strike="noStrike" cap="none" normalizeH="0" baseline="0" dirty="0">
                          <a:ln>
                            <a:noFill/>
                          </a:ln>
                          <a:solidFill>
                            <a:schemeClr val="tx1"/>
                          </a:solidFill>
                          <a:effectLst/>
                          <a:latin typeface="Arial" charset="0"/>
                          <a:cs typeface="Arial" charset="0"/>
                        </a:rPr>
                        <a:t>ى تَلاَمِيذُهُ ذلِكَ اغتَاظُوا</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قَائِلِينَ</a:t>
                      </a:r>
                      <a:r>
                        <a:rPr kumimoji="0" lang="fr-FR" sz="4000" b="0" i="0" u="none" strike="noStrike" cap="none" normalizeH="0" baseline="0" dirty="0">
                          <a:ln>
                            <a:noFill/>
                          </a:ln>
                          <a:solidFill>
                            <a:schemeClr val="tx1"/>
                          </a:solidFill>
                          <a:effectLst/>
                          <a:latin typeface="Arial" charset="0"/>
                          <a:cs typeface="Arial" charset="0"/>
                        </a:rPr>
                        <a:t> » </a:t>
                      </a:r>
                      <a:r>
                        <a:rPr kumimoji="0" lang="ar-EG" sz="4000" b="0" i="0" u="none" strike="noStrike" cap="none" normalizeH="0" baseline="0" dirty="0">
                          <a:ln>
                            <a:noFill/>
                          </a:ln>
                          <a:solidFill>
                            <a:schemeClr val="tx1"/>
                          </a:solidFill>
                          <a:effectLst/>
                          <a:latin typeface="Arial" charset="0"/>
                          <a:cs typeface="Arial" charset="0"/>
                        </a:rPr>
                        <a:t>لِمَاذَا هذَا الإِتلاَفُ؟ لأَنَّه كَانَ يُمكِنُ أَ ن يُبَاع هذَا الطِّيب</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بِكَثِير وَيُعطَى لِلفُقَراَءِ</a:t>
                      </a:r>
                      <a:r>
                        <a:rPr kumimoji="0" lang="fr-FR" sz="4000" b="0" i="0" u="none" strike="noStrike" cap="none" normalizeH="0" baseline="0" dirty="0">
                          <a:ln>
                            <a:noFill/>
                          </a:ln>
                          <a:solidFill>
                            <a:schemeClr val="tx1"/>
                          </a:solidFill>
                          <a:effectLst/>
                          <a:latin typeface="Arial" charset="0"/>
                          <a:cs typeface="Arial" charset="0"/>
                        </a:rPr>
                        <a:t> </a:t>
                      </a:r>
                      <a:r>
                        <a:rPr kumimoji="0" lang="ar-EG" sz="4000" b="0" i="0" u="none" strike="noStrike" cap="none" normalizeH="0" baseline="0" dirty="0">
                          <a:ln>
                            <a:noFill/>
                          </a:ln>
                          <a:solidFill>
                            <a:schemeClr val="tx1"/>
                          </a:solidFill>
                          <a:effectLst/>
                          <a:latin typeface="Arial" charset="0"/>
                          <a:cs typeface="Arial" charset="0"/>
                        </a:rPr>
                        <a:t>»</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 name="Tableau 4">
            <a:extLst>
              <a:ext uri="{FF2B5EF4-FFF2-40B4-BE49-F238E27FC236}">
                <a16:creationId xmlns:a16="http://schemas.microsoft.com/office/drawing/2014/main" id="{FCAC253F-9B21-435F-ACC3-FB39D2779D56}"/>
              </a:ext>
            </a:extLst>
          </p:cNvPr>
          <p:cNvGraphicFramePr>
            <a:graphicFrameLocks noGrp="1"/>
          </p:cNvGraphicFramePr>
          <p:nvPr>
            <p:extLst>
              <p:ext uri="{D42A27DB-BD31-4B8C-83A1-F6EECF244321}">
                <p14:modId xmlns:p14="http://schemas.microsoft.com/office/powerpoint/2010/main" val="3718123298"/>
              </p:ext>
            </p:extLst>
          </p:nvPr>
        </p:nvGraphicFramePr>
        <p:xfrm>
          <a:off x="1222310" y="9331"/>
          <a:ext cx="9747380" cy="579120"/>
        </p:xfrm>
        <a:graphic>
          <a:graphicData uri="http://schemas.openxmlformats.org/drawingml/2006/table">
            <a:tbl>
              <a:tblPr firstRow="1" bandRow="1">
                <a:tableStyleId>{2D5ABB26-0587-4C30-8999-92F81FD0307C}</a:tableStyleId>
              </a:tblPr>
              <a:tblGrid>
                <a:gridCol w="9747380">
                  <a:extLst>
                    <a:ext uri="{9D8B030D-6E8A-4147-A177-3AD203B41FA5}">
                      <a16:colId xmlns:a16="http://schemas.microsoft.com/office/drawing/2014/main" val="2237704396"/>
                    </a:ext>
                  </a:extLst>
                </a:gridCol>
              </a:tblGrid>
              <a:tr h="5791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0" i="0" u="none" strike="noStrike" kern="1200" baseline="0" dirty="0">
                          <a:solidFill>
                            <a:schemeClr val="tx1"/>
                          </a:solidFill>
                          <a:latin typeface="+mn-lt"/>
                          <a:ea typeface="+mn-ea"/>
                          <a:cs typeface="+mn-cs"/>
                        </a:rPr>
                        <a:t>Matthieu 26 : 6-13 </a:t>
                      </a:r>
                      <a:r>
                        <a:rPr lang="fr-FR" sz="2800" b="0" dirty="0">
                          <a:latin typeface="Arial" charset="0"/>
                          <a:cs typeface="Arial" charset="0"/>
                        </a:rPr>
                        <a:t>– </a:t>
                      </a:r>
                      <a:r>
                        <a:rPr lang="ar-EG" sz="2800" b="0" dirty="0">
                          <a:latin typeface="Arial" charset="0"/>
                          <a:cs typeface="Arial" charset="0"/>
                        </a:rPr>
                        <a:t>متي 26: 13-6</a:t>
                      </a:r>
                      <a:endParaRPr lang="en-US" sz="2800" b="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7602828"/>
                  </a:ext>
                </a:extLst>
              </a:tr>
            </a:tbl>
          </a:graphicData>
        </a:graphic>
      </p:graphicFrame>
    </p:spTree>
    <p:extLst>
      <p:ext uri="{BB962C8B-B14F-4D97-AF65-F5344CB8AC3E}">
        <p14:creationId xmlns:p14="http://schemas.microsoft.com/office/powerpoint/2010/main" val="347363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7308" name="Group 44"/>
          <p:cNvGraphicFramePr>
            <a:graphicFrameLocks noGrp="1"/>
          </p:cNvGraphicFramePr>
          <p:nvPr/>
        </p:nvGraphicFramePr>
        <p:xfrm>
          <a:off x="0" y="1046527"/>
          <a:ext cx="12191997" cy="5013960"/>
        </p:xfrm>
        <a:graphic>
          <a:graphicData uri="http://schemas.openxmlformats.org/drawingml/2006/table">
            <a:tbl>
              <a:tblPr/>
              <a:tblGrid>
                <a:gridCol w="4207857">
                  <a:extLst>
                    <a:ext uri="{9D8B030D-6E8A-4147-A177-3AD203B41FA5}">
                      <a16:colId xmlns:a16="http://schemas.microsoft.com/office/drawing/2014/main" val="20000"/>
                    </a:ext>
                  </a:extLst>
                </a:gridCol>
                <a:gridCol w="4723489">
                  <a:extLst>
                    <a:ext uri="{9D8B030D-6E8A-4147-A177-3AD203B41FA5}">
                      <a16:colId xmlns:a16="http://schemas.microsoft.com/office/drawing/2014/main" val="20001"/>
                    </a:ext>
                  </a:extLst>
                </a:gridCol>
                <a:gridCol w="3260651">
                  <a:extLst>
                    <a:ext uri="{9D8B030D-6E8A-4147-A177-3AD203B41FA5}">
                      <a16:colId xmlns:a16="http://schemas.microsoft.com/office/drawing/2014/main" val="20002"/>
                    </a:ext>
                  </a:extLst>
                </a:gridCol>
              </a:tblGrid>
              <a:tr h="5013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1"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err="1">
                          <a:ln>
                            <a:noFill/>
                          </a:ln>
                          <a:solidFill>
                            <a:schemeClr val="tx1"/>
                          </a:solidFill>
                          <a:effectLst/>
                          <a:latin typeface="Coptic1" pitchFamily="2" charset="0"/>
                          <a:cs typeface="Arial" charset="0"/>
                        </a:rPr>
                        <a:t>Qen</a:t>
                      </a:r>
                      <a:r>
                        <a:rPr kumimoji="0" lang="en-US" sz="4800" b="0" i="0" u="none" strike="noStrike" cap="none" normalizeH="0" baseline="0">
                          <a:ln>
                            <a:noFill/>
                          </a:ln>
                          <a:solidFill>
                            <a:schemeClr val="tx1"/>
                          </a:solidFill>
                          <a:effectLst/>
                          <a:latin typeface="Coptic1" pitchFamily="2" charset="0"/>
                          <a:cs typeface="Arial" charset="0"/>
                        </a:rPr>
                        <a:t> </a:t>
                      </a:r>
                      <a:r>
                        <a:rPr kumimoji="0" lang="en-US" sz="4800" b="0" i="0" u="none" strike="noStrike" cap="none" normalizeH="0" baseline="0" err="1">
                          <a:ln>
                            <a:noFill/>
                          </a:ln>
                          <a:solidFill>
                            <a:schemeClr val="tx1"/>
                          </a:solidFill>
                          <a:effectLst/>
                          <a:latin typeface="Coptic1" pitchFamily="2" charset="0"/>
                          <a:cs typeface="Arial" charset="0"/>
                        </a:rPr>
                        <a:t>P,#c</a:t>
                      </a:r>
                      <a:r>
                        <a:rPr kumimoji="0" lang="en-US" sz="4800" b="0" i="0" u="none" strike="noStrike" cap="none" normalizeH="0" baseline="0">
                          <a:ln>
                            <a:noFill/>
                          </a:ln>
                          <a:solidFill>
                            <a:schemeClr val="tx1"/>
                          </a:solidFill>
                          <a:effectLst/>
                          <a:latin typeface="Coptic1" pitchFamily="2" charset="0"/>
                          <a:cs typeface="Arial" charset="0"/>
                        </a:rPr>
                        <a:t># I/#c# pen[</a:t>
                      </a:r>
                      <a:r>
                        <a:rPr kumimoji="0" lang="en-US" sz="4800" b="0" i="0" u="none" strike="noStrike" cap="none" normalizeH="0" baseline="0" err="1">
                          <a:ln>
                            <a:noFill/>
                          </a:ln>
                          <a:solidFill>
                            <a:schemeClr val="tx1"/>
                          </a:solidFill>
                          <a:effectLst/>
                          <a:latin typeface="Coptic1" pitchFamily="2" charset="0"/>
                          <a:cs typeface="Arial" charset="0"/>
                        </a:rPr>
                        <a:t>oic</a:t>
                      </a:r>
                      <a:endParaRPr kumimoji="0" lang="en-US" sz="48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8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Diacre:</a:t>
                      </a:r>
                      <a:endParaRPr kumimoji="0" lang="fr-CA" sz="2700" b="0" i="0" u="sng" strike="noStrike" cap="none" normalizeH="0" baseline="0" dirty="0">
                        <a:ln>
                          <a:noFill/>
                        </a:ln>
                        <a:solidFill>
                          <a:srgbClr val="FF9933"/>
                        </a:solidFill>
                        <a:effectLst/>
                        <a:latin typeface="Arial" charset="0"/>
                        <a:cs typeface="Arial" pitchFamily="34"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4400" b="0" i="0" u="none" strike="noStrike" cap="none" normalizeH="0" baseline="0" dirty="0">
                          <a:ln>
                            <a:noFill/>
                          </a:ln>
                          <a:solidFill>
                            <a:schemeClr val="tx1"/>
                          </a:solidFill>
                          <a:effectLst/>
                          <a:latin typeface="Arial" charset="0"/>
                          <a:cs typeface="Arial" charset="0"/>
                        </a:rPr>
                        <a:t>Par le Christ </a:t>
                      </a:r>
                      <a:r>
                        <a:rPr kumimoji="0" lang="en-CA" sz="4400" b="0" i="0" u="none" strike="noStrike" cap="none" normalizeH="0" baseline="0" dirty="0" err="1">
                          <a:ln>
                            <a:noFill/>
                          </a:ln>
                          <a:solidFill>
                            <a:schemeClr val="tx1"/>
                          </a:solidFill>
                          <a:effectLst/>
                          <a:latin typeface="Arial" charset="0"/>
                          <a:cs typeface="Arial" charset="0"/>
                        </a:rPr>
                        <a:t>Jésus</a:t>
                      </a:r>
                      <a:r>
                        <a:rPr kumimoji="0" lang="en-CA" sz="4400" b="0" i="0" u="none" strike="noStrike" cap="none" normalizeH="0" baseline="0" dirty="0">
                          <a:ln>
                            <a:noFill/>
                          </a:ln>
                          <a:solidFill>
                            <a:schemeClr val="tx1"/>
                          </a:solidFill>
                          <a:effectLst/>
                          <a:latin typeface="Arial" charset="0"/>
                          <a:cs typeface="Arial" charset="0"/>
                        </a:rPr>
                        <a:t> </a:t>
                      </a:r>
                      <a:r>
                        <a:rPr kumimoji="0" lang="en-CA" sz="4400" b="0" i="0" u="none" strike="noStrike" cap="none" normalizeH="0" baseline="0" dirty="0" err="1">
                          <a:ln>
                            <a:noFill/>
                          </a:ln>
                          <a:solidFill>
                            <a:schemeClr val="tx1"/>
                          </a:solidFill>
                          <a:effectLst/>
                          <a:latin typeface="Arial" charset="0"/>
                          <a:cs typeface="Arial" charset="0"/>
                        </a:rPr>
                        <a:t>notre</a:t>
                      </a:r>
                      <a:r>
                        <a:rPr kumimoji="0" lang="en-CA" sz="4400" b="0" i="0" u="none" strike="noStrike" cap="none" normalizeH="0" baseline="0" dirty="0">
                          <a:ln>
                            <a:noFill/>
                          </a:ln>
                          <a:solidFill>
                            <a:schemeClr val="tx1"/>
                          </a:solidFill>
                          <a:effectLst/>
                          <a:latin typeface="Arial" charset="0"/>
                          <a:cs typeface="Arial" charset="0"/>
                        </a:rPr>
                        <a:t> Seigneur</a:t>
                      </a:r>
                      <a:endParaRPr kumimoji="0" lang="en-US" sz="44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dirty="0">
                          <a:ln>
                            <a:noFill/>
                          </a:ln>
                          <a:solidFill>
                            <a:srgbClr val="FF9900"/>
                          </a:solidFill>
                          <a:effectLst/>
                          <a:latin typeface="Arial" charset="0"/>
                          <a:cs typeface="Arial" charset="0"/>
                        </a:rPr>
                        <a:t>الشماس:</a:t>
                      </a:r>
                      <a:endParaRPr kumimoji="0" lang="ar-EG" sz="2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5500" b="0" i="0" u="none" strike="noStrike" cap="none" normalizeH="0" baseline="0" dirty="0">
                          <a:ln>
                            <a:noFill/>
                          </a:ln>
                          <a:solidFill>
                            <a:schemeClr val="tx1"/>
                          </a:solidFill>
                          <a:effectLst/>
                          <a:latin typeface="Arial" charset="0"/>
                          <a:cs typeface="Arial" charset="0"/>
                        </a:rPr>
                        <a:t>بالمسيح يسوع ربنا</a:t>
                      </a:r>
                      <a:endParaRPr kumimoji="0" lang="en-US" sz="55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833748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449538058"/>
              </p:ext>
            </p:extLst>
          </p:nvPr>
        </p:nvGraphicFramePr>
        <p:xfrm>
          <a:off x="0" y="0"/>
          <a:ext cx="12192000" cy="68580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Jésus s’en aperçut et leur dit : « Pourquoi tourmenter cette femme ? Il est beau, le geste qu’elle a fait à mon égard. Des pauvres, vous en aurez toujours avec vous, mais moi, vous ne m’aurez pas toujours. Si elle a fait cela, si elle a versé ce parfum sur mon corps, c’est en vue de mon ensevelissement. Amen, je vous le dis : partout où cet Évangile sera proclamé dans le monde entier, on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EG" sz="4000" b="0" i="0" u="none" strike="noStrike" kern="1200" baseline="0" dirty="0">
                          <a:solidFill>
                            <a:schemeClr val="tx1"/>
                          </a:solidFill>
                          <a:latin typeface="+mn-lt"/>
                          <a:ea typeface="+mn-ea"/>
                          <a:cs typeface="+mn-cs"/>
                        </a:rPr>
                        <a:t>فَعَلِمَ</a:t>
                      </a:r>
                      <a:r>
                        <a:rPr lang="fr-FR" sz="4000" b="0" i="0" u="none" strike="noStrike" kern="1200" baseline="0" dirty="0">
                          <a:solidFill>
                            <a:schemeClr val="tx1"/>
                          </a:solidFill>
                          <a:latin typeface="+mn-lt"/>
                          <a:ea typeface="+mn-ea"/>
                          <a:cs typeface="+mn-cs"/>
                        </a:rPr>
                        <a:t> </a:t>
                      </a:r>
                      <a:r>
                        <a:rPr kumimoji="0" lang="ar-EG" sz="4000" b="0" i="0" u="none" strike="noStrike" cap="none" normalizeH="0" baseline="0" dirty="0">
                          <a:ln>
                            <a:noFill/>
                          </a:ln>
                          <a:solidFill>
                            <a:schemeClr val="tx1"/>
                          </a:solidFill>
                          <a:effectLst/>
                          <a:latin typeface="Arial" charset="0"/>
                          <a:cs typeface="Arial" charset="0"/>
                        </a:rPr>
                        <a:t>يَسُوع وَقَالَ لَهُم</a:t>
                      </a:r>
                      <a:r>
                        <a:rPr kumimoji="0" lang="fr-FR" sz="4000" b="0" i="0" u="none" strike="noStrike" cap="none" normalizeH="0" baseline="0" dirty="0">
                          <a:ln>
                            <a:noFill/>
                          </a:ln>
                          <a:solidFill>
                            <a:schemeClr val="tx1"/>
                          </a:solidFill>
                          <a:effectLst/>
                          <a:latin typeface="Arial" charset="0"/>
                          <a:cs typeface="Arial" charset="0"/>
                        </a:rPr>
                        <a:t> » </a:t>
                      </a:r>
                      <a:r>
                        <a:rPr lang="ar-EG" sz="4000" b="0" i="0" u="none" strike="noStrike" kern="1200" baseline="0" dirty="0">
                          <a:solidFill>
                            <a:schemeClr val="tx1"/>
                          </a:solidFill>
                          <a:latin typeface="+mn-lt"/>
                          <a:ea typeface="+mn-ea"/>
                          <a:cs typeface="+mn-cs"/>
                        </a:rPr>
                        <a:t>لِمَاذَا تُزعِجُونَ</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المَرَأةَ</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 فَإِنَّهَا قَد عَمِلَت بِي عَمَلًا</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حَسَنًا! لأَنَّ ا لفُقَراَءَ مَعَكُم فِي كُلِّ</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حِين ، وَأَمَّا أَنَا فَلَستُ مَعَكُم فِي كُلِّ</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حِين . فَإِنَّهَا إِ ذ سَكَبَت هذَا الطِّيبَ</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عَلَى جَسَدِي إِنَّمَا فَعَلَت ذلِكَ</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لأَجلِ تَكفِينِي. اَ لحَقَّ أَقُولُ لَكُم :</a:t>
                      </a:r>
                      <a:r>
                        <a:rPr lang="fr-FR" sz="4000" b="0" i="0" u="none" strike="noStrike" kern="1200" baseline="0" dirty="0">
                          <a:solidFill>
                            <a:schemeClr val="tx1"/>
                          </a:solidFill>
                          <a:latin typeface="+mn-lt"/>
                          <a:ea typeface="+mn-ea"/>
                          <a:cs typeface="+mn-cs"/>
                        </a:rPr>
                        <a:t> </a:t>
                      </a:r>
                      <a:r>
                        <a:rPr lang="ar-EG" sz="4000" b="0" i="0" u="none" strike="noStrike" kern="1200" baseline="0" dirty="0">
                          <a:solidFill>
                            <a:schemeClr val="tx1"/>
                          </a:solidFill>
                          <a:latin typeface="+mn-lt"/>
                          <a:ea typeface="+mn-ea"/>
                          <a:cs typeface="+mn-cs"/>
                        </a:rPr>
                        <a:t>حَيثُمَا يُكرَز بِهذَا </a:t>
                      </a:r>
                      <a:r>
                        <a:rPr lang="ar-EG" sz="4000" b="0" i="0" u="none" strike="noStrike" kern="1200" baseline="0" dirty="0" err="1">
                          <a:solidFill>
                            <a:schemeClr val="tx1"/>
                          </a:solidFill>
                          <a:latin typeface="+mn-lt"/>
                          <a:ea typeface="+mn-ea"/>
                          <a:cs typeface="+mn-cs"/>
                        </a:rPr>
                        <a:t>الإِ</a:t>
                      </a:r>
                      <a:r>
                        <a:rPr lang="ar-EG" sz="4000" b="0" i="0" u="none" strike="noStrike" kern="1200" baseline="0" dirty="0">
                          <a:solidFill>
                            <a:schemeClr val="tx1"/>
                          </a:solidFill>
                          <a:latin typeface="+mn-lt"/>
                          <a:ea typeface="+mn-ea"/>
                          <a:cs typeface="+mn-cs"/>
                        </a:rPr>
                        <a:t> نجِيلِ فِي كُلِّ</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62284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961046642"/>
              </p:ext>
            </p:extLst>
          </p:nvPr>
        </p:nvGraphicFramePr>
        <p:xfrm>
          <a:off x="0" y="671804"/>
          <a:ext cx="12192000" cy="3872204"/>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3872204">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racontera aussi, en souvenir d’elle, ce qu’elle vient de faire.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1" u="none" strike="noStrike" cap="none" normalizeH="0" baseline="0" dirty="0">
                          <a:ln>
                            <a:noFill/>
                          </a:ln>
                          <a:solidFill>
                            <a:schemeClr val="tx1"/>
                          </a:solidFill>
                          <a:effectLst/>
                          <a:latin typeface="Arial" charset="0"/>
                          <a:cs typeface="Arial" charset="0"/>
                        </a:rPr>
                        <a:t>Gloire à Dieu éternellement</a:t>
                      </a:r>
                      <a:r>
                        <a:rPr kumimoji="0" lang="fr-FR" sz="3200" b="0" i="0" u="none" strike="noStrike" cap="none" normalizeH="0" baseline="0" dirty="0">
                          <a:ln>
                            <a:noFill/>
                          </a:ln>
                          <a:solidFill>
                            <a:schemeClr val="tx1"/>
                          </a:solidFill>
                          <a:effectLst/>
                          <a:latin typeface="Arial"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800" b="0" i="0" u="none" strike="noStrike" cap="none" normalizeH="0" baseline="0" dirty="0">
                          <a:ln>
                            <a:noFill/>
                          </a:ln>
                          <a:solidFill>
                            <a:schemeClr val="tx1"/>
                          </a:solidFill>
                          <a:effectLst/>
                          <a:latin typeface="Arial" charset="0"/>
                          <a:cs typeface="Arial" charset="0"/>
                        </a:rPr>
                        <a:t>العَالَمِ، يُخبَر أَيضًا بِمَا فَعَلَته هذِهِ</a:t>
                      </a:r>
                      <a:r>
                        <a:rPr kumimoji="0" lang="fr-FR" sz="4800" b="0" i="0" u="none" strike="noStrike" cap="none" normalizeH="0" baseline="0" dirty="0">
                          <a:ln>
                            <a:noFill/>
                          </a:ln>
                          <a:solidFill>
                            <a:schemeClr val="tx1"/>
                          </a:solidFill>
                          <a:effectLst/>
                          <a:latin typeface="Arial" charset="0"/>
                          <a:cs typeface="Arial" charset="0"/>
                        </a:rPr>
                        <a:t> </a:t>
                      </a:r>
                      <a:r>
                        <a:rPr kumimoji="0" lang="ar-SA" sz="4800" b="0" i="0" u="none" strike="noStrike" cap="none" normalizeH="0" baseline="0" dirty="0" err="1">
                          <a:ln>
                            <a:noFill/>
                          </a:ln>
                          <a:solidFill>
                            <a:schemeClr val="tx1"/>
                          </a:solidFill>
                          <a:effectLst/>
                          <a:latin typeface="Arial" charset="0"/>
                          <a:cs typeface="Arial" charset="0"/>
                        </a:rPr>
                        <a:t>تَذكَا</a:t>
                      </a:r>
                      <a:r>
                        <a:rPr kumimoji="0" lang="ar-SA" sz="4800" b="0" i="0" u="none" strike="noStrike" cap="none" normalizeH="0" baseline="0" dirty="0">
                          <a:ln>
                            <a:noFill/>
                          </a:ln>
                          <a:solidFill>
                            <a:schemeClr val="tx1"/>
                          </a:solidFill>
                          <a:effectLst/>
                          <a:latin typeface="Arial" charset="0"/>
                          <a:cs typeface="Arial" charset="0"/>
                        </a:rPr>
                        <a:t> راً</a:t>
                      </a:r>
                      <a:r>
                        <a:rPr kumimoji="0" lang="fr-FR" sz="4800" b="0" i="0" u="none" strike="noStrike" cap="none" normalizeH="0" baseline="0" dirty="0">
                          <a:ln>
                            <a:noFill/>
                          </a:ln>
                          <a:solidFill>
                            <a:schemeClr val="tx1"/>
                          </a:solidFill>
                          <a:effectLst/>
                          <a:latin typeface="Arial" charset="0"/>
                          <a:cs typeface="Arial" charset="0"/>
                        </a:rPr>
                        <a:t> </a:t>
                      </a:r>
                      <a:r>
                        <a:rPr lang="ar-EG" sz="4000" b="0" i="0" u="none" strike="noStrike" kern="1200" baseline="0" dirty="0">
                          <a:solidFill>
                            <a:schemeClr val="tx1"/>
                          </a:solidFill>
                          <a:latin typeface="+mn-lt"/>
                          <a:ea typeface="+mn-ea"/>
                          <a:cs typeface="+mn-cs"/>
                        </a:rPr>
                        <a:t>لَهَا</a:t>
                      </a:r>
                      <a:r>
                        <a:rPr lang="fr-FR" sz="4000" b="0" i="0" u="none" strike="noStrike" kern="1200" baseline="0" dirty="0">
                          <a:solidFill>
                            <a:schemeClr val="tx1"/>
                          </a:solidFill>
                          <a:latin typeface="+mn-lt"/>
                          <a:ea typeface="+mn-ea"/>
                          <a:cs typeface="+mn-cs"/>
                        </a:rPr>
                        <a:t> « </a:t>
                      </a: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1"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800" b="0" i="1" u="none" strike="noStrike" cap="none" normalizeH="0" baseline="0" dirty="0">
                          <a:ln>
                            <a:noFill/>
                          </a:ln>
                          <a:solidFill>
                            <a:schemeClr val="tx1"/>
                          </a:solidFill>
                          <a:effectLst/>
                          <a:latin typeface="Arial" charset="0"/>
                          <a:cs typeface="Arial" charset="0"/>
                        </a:rPr>
                        <a:t>والمجد لله دائماً</a:t>
                      </a:r>
                      <a:endParaRPr kumimoji="0" lang="en-US" sz="48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8341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E50251DF-BD48-4574-BFBD-4EFF6A6D45E5}"/>
              </a:ext>
            </a:extLst>
          </p:cNvPr>
          <p:cNvGraphicFramePr>
            <a:graphicFrameLocks noGrp="1"/>
          </p:cNvGraphicFramePr>
          <p:nvPr>
            <p:extLst>
              <p:ext uri="{D42A27DB-BD31-4B8C-83A1-F6EECF244321}">
                <p14:modId xmlns:p14="http://schemas.microsoft.com/office/powerpoint/2010/main" val="3556753270"/>
              </p:ext>
            </p:extLst>
          </p:nvPr>
        </p:nvGraphicFramePr>
        <p:xfrm>
          <a:off x="2032000" y="136381"/>
          <a:ext cx="8128000" cy="57912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125616414"/>
                    </a:ext>
                  </a:extLst>
                </a:gridCol>
              </a:tblGrid>
              <a:tr h="579120">
                <a:tc>
                  <a:txBody>
                    <a:bodyPr/>
                    <a:lstStyle/>
                    <a:p>
                      <a:pPr algn="ctr"/>
                      <a:r>
                        <a:rPr lang="fr-FR" sz="3200" dirty="0"/>
                        <a:t>Introduction du commentaire - </a:t>
                      </a:r>
                      <a:r>
                        <a:rPr lang="ar-EG" sz="3200" b="0" dirty="0">
                          <a:solidFill>
                            <a:schemeClr val="tx1"/>
                          </a:solidFill>
                          <a:cs typeface="Times New Roman" pitchFamily="18" charset="0"/>
                        </a:rPr>
                        <a:t>مقدمة الطرح </a:t>
                      </a:r>
                      <a:endParaRPr lang="fr-FR" sz="3200" b="0" dirty="0"/>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8683461"/>
                  </a:ext>
                </a:extLst>
              </a:tr>
            </a:tbl>
          </a:graphicData>
        </a:graphic>
      </p:graphicFrame>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3985503432"/>
              </p:ext>
            </p:extLst>
          </p:nvPr>
        </p:nvGraphicFramePr>
        <p:xfrm>
          <a:off x="1" y="889000"/>
          <a:ext cx="12192000" cy="5882640"/>
        </p:xfrm>
        <a:graphic>
          <a:graphicData uri="http://schemas.openxmlformats.org/drawingml/2006/table">
            <a:tbl>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4064000">
                  <a:extLst>
                    <a:ext uri="{9D8B030D-6E8A-4147-A177-3AD203B41FA5}">
                      <a16:colId xmlns:a16="http://schemas.microsoft.com/office/drawing/2014/main" val="20002"/>
                    </a:ext>
                  </a:extLst>
                </a:gridCol>
              </a:tblGrid>
              <a:tr h="5035562">
                <a:tc>
                  <a:txBody>
                    <a:bodyPr/>
                    <a:lstStyle/>
                    <a:p>
                      <a:pPr algn="just"/>
                      <a:r>
                        <a:rPr lang="en-US" sz="3800" dirty="0">
                          <a:effectLst/>
                          <a:latin typeface="Avva_Marcos" panose="04020500000000000000" pitchFamily="82" charset="0"/>
                          <a:ea typeface="Calibri" panose="020F0502020204030204" pitchFamily="34" charset="0"/>
                          <a:cs typeface="Arial" panose="020B0604020202020204" pitchFamily="34" charset="0"/>
                        </a:rPr>
                        <a:t>Q</a:t>
                      </a:r>
                      <a:r>
                        <a:rPr lang="fr-FR" sz="3800" dirty="0">
                          <a:effectLst/>
                          <a:latin typeface="Coptic1" pitchFamily="2" charset="0"/>
                          <a:ea typeface="Times New Roman" panose="02020603050405020304" pitchFamily="18" charset="0"/>
                          <a:cs typeface="Times New Roman" panose="02020603050405020304" pitchFamily="18" charset="0"/>
                        </a:rPr>
                        <a:t>en </a:t>
                      </a:r>
                      <a:r>
                        <a:rPr lang="fr-FR" sz="3800" dirty="0" err="1">
                          <a:effectLst/>
                          <a:latin typeface="Coptic1" pitchFamily="2" charset="0"/>
                          <a:ea typeface="Times New Roman" panose="02020603050405020304" pitchFamily="18" charset="0"/>
                          <a:cs typeface="Times New Roman" panose="02020603050405020304" pitchFamily="18" charset="0"/>
                        </a:rPr>
                        <a:t>v~ran</a:t>
                      </a:r>
                      <a:r>
                        <a:rPr lang="fr-FR" sz="3800" dirty="0">
                          <a:effectLst/>
                          <a:latin typeface="Coptic1" pitchFamily="2" charset="0"/>
                          <a:ea typeface="Times New Roman" panose="02020603050405020304" pitchFamily="18" charset="0"/>
                          <a:cs typeface="Times New Roman" panose="02020603050405020304" pitchFamily="18" charset="0"/>
                        </a:rPr>
                        <a:t> n~]</a:t>
                      </a:r>
                      <a:r>
                        <a:rPr lang="fr-FR" sz="3800" dirty="0" err="1">
                          <a:effectLst/>
                          <a:latin typeface="Coptic1" pitchFamily="2" charset="0"/>
                          <a:ea typeface="Times New Roman" panose="02020603050405020304" pitchFamily="18" charset="0"/>
                          <a:cs typeface="Times New Roman" panose="02020603050405020304" pitchFamily="18" charset="0"/>
                        </a:rPr>
                        <a:t>t~riac</a:t>
                      </a:r>
                      <a:r>
                        <a:rPr lang="fr-FR" sz="3800" dirty="0">
                          <a:effectLst/>
                          <a:latin typeface="Coptic1" pitchFamily="2" charset="0"/>
                          <a:ea typeface="Times New Roman" panose="02020603050405020304" pitchFamily="18" charset="0"/>
                          <a:cs typeface="Times New Roman" panose="02020603050405020304" pitchFamily="18" charset="0"/>
                        </a:rPr>
                        <a:t>: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err="1">
                          <a:effectLst/>
                          <a:latin typeface="Coptic1" pitchFamily="2" charset="0"/>
                          <a:ea typeface="Times New Roman" panose="02020603050405020304" pitchFamily="18" charset="0"/>
                          <a:cs typeface="Times New Roman" panose="02020603050405020304" pitchFamily="18" charset="0"/>
                        </a:rPr>
                        <a:t>Noumooucioc</a:t>
                      </a:r>
                      <a:r>
                        <a:rPr lang="fr-FR" sz="3800" dirty="0">
                          <a:effectLst/>
                          <a:latin typeface="Coptic1" pitchFamily="2" charset="0"/>
                          <a:ea typeface="Times New Roman" panose="02020603050405020304" pitchFamily="18" charset="0"/>
                          <a:cs typeface="Times New Roman" panose="02020603050405020304" pitchFamily="18" charset="0"/>
                        </a:rPr>
                        <a:t>: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err="1">
                          <a:effectLst/>
                          <a:latin typeface="Coptic1" pitchFamily="2" charset="0"/>
                          <a:ea typeface="Times New Roman" panose="02020603050405020304" pitchFamily="18" charset="0"/>
                          <a:cs typeface="Times New Roman" panose="02020603050405020304" pitchFamily="18" charset="0"/>
                        </a:rPr>
                        <a:t>Viwt</a:t>
                      </a:r>
                      <a:r>
                        <a:rPr lang="fr-FR" sz="3800" dirty="0">
                          <a:effectLst/>
                          <a:latin typeface="Coptic1" pitchFamily="2" charset="0"/>
                          <a:ea typeface="Times New Roman" panose="02020603050405020304" pitchFamily="18" charset="0"/>
                          <a:cs typeface="Times New Roman" panose="02020603050405020304" pitchFamily="18" charset="0"/>
                        </a:rPr>
                        <a:t> nem Ps/ri: </a:t>
                      </a:r>
                    </a:p>
                    <a:p>
                      <a:pPr algn="just"/>
                      <a:endParaRPr lang="fr-FR" sz="3800" dirty="0">
                        <a:effectLst/>
                        <a:latin typeface="Coptic1" pitchFamily="2" charset="0"/>
                        <a:ea typeface="Calibri" panose="020F0502020204030204" pitchFamily="34" charset="0"/>
                        <a:cs typeface="Times New Roman" panose="02020603050405020304" pitchFamily="18" charset="0"/>
                      </a:endParaRPr>
                    </a:p>
                    <a:p>
                      <a:pPr algn="just"/>
                      <a:r>
                        <a:rPr lang="fr-FR" sz="3800" dirty="0">
                          <a:effectLst/>
                          <a:latin typeface="Coptic1" pitchFamily="2" charset="0"/>
                          <a:ea typeface="Times New Roman" panose="02020603050405020304" pitchFamily="18" charset="0"/>
                          <a:cs typeface="Times New Roman" panose="02020603050405020304" pitchFamily="18" charset="0"/>
                        </a:rPr>
                        <a:t>nem </a:t>
                      </a:r>
                      <a:r>
                        <a:rPr lang="fr-FR" sz="3800" dirty="0" err="1">
                          <a:effectLst/>
                          <a:latin typeface="Coptic1" pitchFamily="2" charset="0"/>
                          <a:ea typeface="Times New Roman" panose="02020603050405020304" pitchFamily="18" charset="0"/>
                          <a:cs typeface="Times New Roman" panose="02020603050405020304" pitchFamily="18" charset="0"/>
                        </a:rPr>
                        <a:t>Pipneuma</a:t>
                      </a:r>
                      <a:r>
                        <a:rPr lang="fr-FR" sz="3800" dirty="0">
                          <a:effectLst/>
                          <a:latin typeface="Coptic1" pitchFamily="2" charset="0"/>
                          <a:ea typeface="Times New Roman" panose="02020603050405020304" pitchFamily="18" charset="0"/>
                          <a:cs typeface="Times New Roman" panose="02020603050405020304" pitchFamily="18" charset="0"/>
                        </a:rPr>
                        <a:t> </a:t>
                      </a:r>
                      <a:r>
                        <a:rPr lang="fr-FR" sz="3800" dirty="0" err="1">
                          <a:effectLst/>
                          <a:latin typeface="Coptic1" pitchFamily="2" charset="0"/>
                          <a:ea typeface="Times New Roman" panose="02020603050405020304" pitchFamily="18" charset="0"/>
                          <a:cs typeface="Times New Roman" panose="02020603050405020304" pitchFamily="18" charset="0"/>
                        </a:rPr>
                        <a:t>e~youab</a:t>
                      </a:r>
                      <a:r>
                        <a:rPr lang="fr-FR" sz="3800" dirty="0">
                          <a:effectLst/>
                          <a:latin typeface="Coptic1" pitchFamily="2" charset="0"/>
                          <a:ea typeface="Times New Roman" panose="02020603050405020304" pitchFamily="18" charset="0"/>
                          <a:cs typeface="Times New Roman" panose="02020603050405020304" pitchFamily="18" charset="0"/>
                        </a:rPr>
                        <a:t>.</a:t>
                      </a:r>
                      <a:endParaRPr lang="fr-FR" sz="38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Au nom de la Sainte Trinité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5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Consubstantielle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14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Le Père et le Fils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2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48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Et le Saint Esprit.</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بإسم</a:t>
                      </a:r>
                      <a:r>
                        <a:rPr kumimoji="0" lang="ar-EG" sz="4400" b="0" i="0" u="none" strike="noStrike" cap="none" normalizeH="0" baseline="0" dirty="0">
                          <a:ln>
                            <a:noFill/>
                          </a:ln>
                          <a:solidFill>
                            <a:schemeClr val="tx1"/>
                          </a:solidFill>
                          <a:effectLst/>
                          <a:latin typeface="Coptic1" pitchFamily="2" charset="0"/>
                          <a:cs typeface="Arial" charset="0"/>
                        </a:rPr>
                        <a:t> الثالوث</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المساوى</a:t>
                      </a:r>
                      <a:r>
                        <a:rPr kumimoji="0" lang="ar-EG" sz="4400" b="0" i="0" u="none" strike="noStrike" cap="none" normalizeH="0" baseline="0" dirty="0">
                          <a:ln>
                            <a:noFill/>
                          </a:ln>
                          <a:solidFill>
                            <a:schemeClr val="tx1"/>
                          </a:solidFill>
                          <a:effectLst/>
                          <a:latin typeface="Coptic1" pitchFamily="2" charset="0"/>
                          <a:cs typeface="Arial" charset="0"/>
                        </a:rPr>
                        <a:t>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Coptic1" pitchFamily="2" charset="0"/>
                          <a:cs typeface="Arial" charset="0"/>
                        </a:rPr>
                        <a:t>الآب </a:t>
                      </a:r>
                      <a:r>
                        <a:rPr kumimoji="0" lang="ar-AE" sz="4400" b="0" i="0" u="none" strike="noStrike" cap="none" normalizeH="0" baseline="0" dirty="0" err="1">
                          <a:ln>
                            <a:noFill/>
                          </a:ln>
                          <a:solidFill>
                            <a:schemeClr val="tx1"/>
                          </a:solidFill>
                          <a:effectLst/>
                          <a:latin typeface="Coptic1" pitchFamily="2" charset="0"/>
                          <a:cs typeface="Arial" charset="0"/>
                        </a:rPr>
                        <a:t>والإبن</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AE" sz="4400" b="0" i="0" u="none" strike="noStrike" cap="none" normalizeH="0" baseline="0" dirty="0">
                          <a:ln>
                            <a:noFill/>
                          </a:ln>
                          <a:solidFill>
                            <a:schemeClr val="tx1"/>
                          </a:solidFill>
                          <a:effectLst/>
                          <a:latin typeface="Coptic1" pitchFamily="2" charset="0"/>
                          <a:cs typeface="Arial" charset="0"/>
                        </a:rPr>
                        <a:t>والروح القدس.</a:t>
                      </a:r>
                      <a:endParaRPr kumimoji="0" lang="en-US" sz="44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5386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3929505638"/>
              </p:ext>
            </p:extLst>
          </p:nvPr>
        </p:nvGraphicFramePr>
        <p:xfrm>
          <a:off x="1" y="177800"/>
          <a:ext cx="12192001" cy="650240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6502400">
                <a:tc>
                  <a:txBody>
                    <a:bodyPr/>
                    <a:lstStyle/>
                    <a:p>
                      <a:r>
                        <a:rPr lang="fr-FR" sz="4400" dirty="0">
                          <a:effectLst/>
                          <a:latin typeface="Avva_Marcos" panose="04020500000000000000" pitchFamily="82" charset="0"/>
                          <a:ea typeface="Times New Roman" panose="02020603050405020304" pitchFamily="18" charset="0"/>
                          <a:cs typeface="Times New Roman" panose="02020603050405020304" pitchFamily="18" charset="0"/>
                        </a:rPr>
                        <a:t>T</a:t>
                      </a:r>
                      <a:r>
                        <a:rPr lang="fr-FR" sz="4400" dirty="0">
                          <a:effectLst/>
                          <a:latin typeface="Coptic1" pitchFamily="2" charset="0"/>
                          <a:ea typeface="Times New Roman" panose="02020603050405020304" pitchFamily="18" charset="0"/>
                          <a:cs typeface="Times New Roman" panose="02020603050405020304" pitchFamily="18" charset="0"/>
                        </a:rPr>
                        <a:t>ai 'u,/ </a:t>
                      </a:r>
                      <a:r>
                        <a:rPr lang="fr-FR" sz="4400" dirty="0" err="1">
                          <a:effectLst/>
                          <a:latin typeface="Coptic1" pitchFamily="2" charset="0"/>
                          <a:ea typeface="Times New Roman" panose="02020603050405020304" pitchFamily="18" charset="0"/>
                          <a:cs typeface="Times New Roman" panose="02020603050405020304" pitchFamily="18" charset="0"/>
                        </a:rPr>
                        <a:t>yai</a:t>
                      </a:r>
                      <a:endParaRPr lang="fr-FR" sz="4400" dirty="0">
                        <a:effectLst/>
                        <a:latin typeface="Coptic1" pitchFamily="2" charset="0"/>
                        <a:ea typeface="Calibri" panose="020F0502020204030204" pitchFamily="34" charset="0"/>
                        <a:cs typeface="Times New Roman" panose="02020603050405020304" pitchFamily="18" charset="0"/>
                      </a:endParaRPr>
                    </a:p>
                    <a:p>
                      <a:endParaRPr lang="fr-FR" sz="4400" dirty="0">
                        <a:effectLst/>
                        <a:latin typeface="Coptic1" pitchFamily="2" charset="0"/>
                        <a:ea typeface="Calibri" panose="020F0502020204030204" pitchFamily="34" charset="0"/>
                        <a:cs typeface="Times New Roman" panose="02020603050405020304" pitchFamily="18" charset="0"/>
                      </a:endParaRPr>
                    </a:p>
                    <a:p>
                      <a:r>
                        <a:rPr lang="fr-FR" sz="4400" dirty="0" err="1">
                          <a:effectLst/>
                          <a:latin typeface="Coptic1" pitchFamily="2" charset="0"/>
                          <a:ea typeface="Times New Roman" panose="02020603050405020304" pitchFamily="18" charset="0"/>
                          <a:cs typeface="Times New Roman" panose="02020603050405020304" pitchFamily="18" charset="0"/>
                        </a:rPr>
                        <a:t>e~tanywo</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eyb</a:t>
                      </a:r>
                      <a:r>
                        <a:rPr lang="fr-FR" sz="4400" dirty="0">
                          <a:effectLst/>
                          <a:latin typeface="Coptic1" pitchFamily="2" charset="0"/>
                          <a:ea typeface="Times New Roman" panose="02020603050405020304" pitchFamily="18" charset="0"/>
                          <a:cs typeface="Times New Roman" panose="02020603050405020304" pitchFamily="18" charset="0"/>
                        </a:rPr>
                        <a:t>/</a:t>
                      </a:r>
                      <a:r>
                        <a:rPr lang="fr-FR" sz="4400" dirty="0" err="1">
                          <a:effectLst/>
                          <a:latin typeface="Coptic1" pitchFamily="2" charset="0"/>
                          <a:ea typeface="Times New Roman" panose="02020603050405020304" pitchFamily="18" charset="0"/>
                          <a:cs typeface="Times New Roman" panose="02020603050405020304" pitchFamily="18" charset="0"/>
                        </a:rPr>
                        <a:t>tc</a:t>
                      </a:r>
                      <a:r>
                        <a:rPr lang="fr-FR" sz="4400" dirty="0">
                          <a:effectLst/>
                          <a:latin typeface="Coptic1" pitchFamily="2" charset="0"/>
                          <a:ea typeface="Times New Roman" panose="02020603050405020304" pitchFamily="18" charset="0"/>
                          <a:cs typeface="Times New Roman" panose="02020603050405020304" pitchFamily="18" charset="0"/>
                        </a:rPr>
                        <a:t> </a:t>
                      </a:r>
                    </a:p>
                    <a:p>
                      <a:endParaRPr lang="fr-FR" sz="4400" dirty="0">
                        <a:effectLst/>
                        <a:latin typeface="Coptic1" pitchFamily="2" charset="0"/>
                        <a:ea typeface="Calibri" panose="020F0502020204030204" pitchFamily="34" charset="0"/>
                        <a:cs typeface="Times New Roman" panose="02020603050405020304" pitchFamily="18" charset="0"/>
                      </a:endParaRPr>
                    </a:p>
                    <a:p>
                      <a:r>
                        <a:rPr kumimoji="0" lang="fr-CA" sz="4400" b="0" i="0" u="none" strike="noStrike" kern="1200" cap="none" spc="0" normalizeH="0" baseline="0" noProof="0" dirty="0" err="1">
                          <a:ln>
                            <a:noFill/>
                          </a:ln>
                          <a:solidFill>
                            <a:prstClr val="white"/>
                          </a:solidFill>
                          <a:effectLst/>
                          <a:uLnTx/>
                          <a:uFillTx/>
                          <a:latin typeface="Coptic1" pitchFamily="2" charset="0"/>
                          <a:ea typeface="+mn-ea"/>
                          <a:cs typeface="Arial" charset="0"/>
                        </a:rPr>
                        <a:t>Po#c</a:t>
                      </a:r>
                      <a:r>
                        <a:rPr kumimoji="0" lang="fr-CA" sz="4400" b="0" i="0" u="none" strike="noStrike" kern="1200" cap="none" spc="0" normalizeH="0" baseline="0" noProof="0" dirty="0">
                          <a:ln>
                            <a:noFill/>
                          </a:ln>
                          <a:solidFill>
                            <a:prstClr val="white"/>
                          </a:solidFill>
                          <a:effectLst/>
                          <a:uLnTx/>
                          <a:uFillTx/>
                          <a:latin typeface="Coptic1" pitchFamily="2" charset="0"/>
                          <a:ea typeface="+mn-ea"/>
                          <a:cs typeface="Arial" charset="0"/>
                        </a:rPr>
                        <a:t>#</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mamton</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nac</a:t>
                      </a:r>
                      <a:endParaRPr lang="fr-FR" sz="4400" dirty="0">
                        <a:effectLst/>
                        <a:latin typeface="Coptic1" pitchFamily="2" charset="0"/>
                        <a:ea typeface="Calibri" panose="020F0502020204030204" pitchFamily="34" charset="0"/>
                        <a:cs typeface="Times New Roman" panose="02020603050405020304" pitchFamily="18" charset="0"/>
                      </a:endParaRPr>
                    </a:p>
                    <a:p>
                      <a:endParaRPr lang="fr-FR" sz="4400" dirty="0">
                        <a:effectLst/>
                        <a:latin typeface="Coptic1" pitchFamily="2" charset="0"/>
                        <a:ea typeface="Times New Roman" panose="02020603050405020304" pitchFamily="18" charset="0"/>
                        <a:cs typeface="Times New Roman" panose="02020603050405020304" pitchFamily="18" charset="0"/>
                      </a:endParaRPr>
                    </a:p>
                    <a:p>
                      <a:r>
                        <a:rPr lang="fr-FR" sz="4400" dirty="0" err="1">
                          <a:effectLst/>
                          <a:latin typeface="Coptic1" pitchFamily="2" charset="0"/>
                          <a:ea typeface="Times New Roman" panose="02020603050405020304" pitchFamily="18" charset="0"/>
                          <a:cs typeface="Arial" panose="020B0604020202020204" pitchFamily="34" charset="0"/>
                        </a:rPr>
                        <a:t>q</a:t>
                      </a:r>
                      <a:r>
                        <a:rPr lang="fr-FR" sz="4400" dirty="0" err="1">
                          <a:effectLst/>
                          <a:latin typeface="Coptic1" pitchFamily="2" charset="0"/>
                          <a:ea typeface="Times New Roman" panose="02020603050405020304" pitchFamily="18" charset="0"/>
                          <a:cs typeface="Times New Roman" panose="02020603050405020304" pitchFamily="18" charset="0"/>
                        </a:rPr>
                        <a:t>en</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ymetouro</a:t>
                      </a:r>
                      <a:r>
                        <a:rPr lang="fr-FR" sz="4400" dirty="0">
                          <a:effectLst/>
                          <a:latin typeface="Coptic1" pitchFamily="2" charset="0"/>
                          <a:ea typeface="Times New Roman" panose="02020603050405020304" pitchFamily="18" charset="0"/>
                          <a:cs typeface="Times New Roman" panose="02020603050405020304" pitchFamily="18" charset="0"/>
                        </a:rPr>
                        <a:t> </a:t>
                      </a:r>
                      <a:r>
                        <a:rPr lang="fr-FR" sz="4400" dirty="0" err="1">
                          <a:effectLst/>
                          <a:latin typeface="Coptic1" pitchFamily="2" charset="0"/>
                          <a:ea typeface="Times New Roman" panose="02020603050405020304" pitchFamily="18" charset="0"/>
                          <a:cs typeface="Times New Roman" panose="02020603050405020304" pitchFamily="18" charset="0"/>
                        </a:rPr>
                        <a:t>nniv</a:t>
                      </a:r>
                      <a:r>
                        <a:rPr lang="fr-FR" sz="4400" dirty="0">
                          <a:effectLst/>
                          <a:latin typeface="Coptic1" pitchFamily="2" charset="0"/>
                          <a:ea typeface="Times New Roman" panose="02020603050405020304" pitchFamily="18" charset="0"/>
                          <a:cs typeface="Times New Roman" panose="02020603050405020304" pitchFamily="18" charset="0"/>
                        </a:rPr>
                        <a:t>/oui.</a:t>
                      </a:r>
                      <a:endParaRPr lang="fr-FR" sz="44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Cette âme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pour laquelle nous nous sommes réunis,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Seigneur, accorde-lui </a:t>
                      </a:r>
                    </a:p>
                    <a:p>
                      <a:pPr marL="0" marR="0" lvl="0" indent="0" algn="just" defTabSz="914400" rtl="0" eaLnBrk="1" fontAlgn="base" latinLnBrk="0" hangingPunct="1">
                        <a:lnSpc>
                          <a:spcPct val="100000"/>
                        </a:lnSpc>
                        <a:spcBef>
                          <a:spcPts val="0"/>
                        </a:spcBef>
                        <a:spcAft>
                          <a:spcPct val="0"/>
                        </a:spcAft>
                        <a:buClrTx/>
                        <a:buSzTx/>
                        <a:buFontTx/>
                        <a:buNone/>
                        <a:tabLst/>
                      </a:pPr>
                      <a:endParaRPr kumimoji="0" lang="fr-FR" sz="36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le repos dans le royaume des cieux.</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هذه النفس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20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التي </a:t>
                      </a:r>
                      <a:r>
                        <a:rPr kumimoji="0" lang="ar-EG" sz="4400" b="0" i="0" u="none" strike="noStrike" cap="none" normalizeH="0" baseline="0" dirty="0" err="1">
                          <a:ln>
                            <a:noFill/>
                          </a:ln>
                          <a:solidFill>
                            <a:schemeClr val="tx1"/>
                          </a:solidFill>
                          <a:effectLst/>
                          <a:latin typeface="Coptic1" pitchFamily="2" charset="0"/>
                          <a:cs typeface="Arial" charset="0"/>
                        </a:rPr>
                        <a:t>إجتمعنا</a:t>
                      </a:r>
                      <a:r>
                        <a:rPr kumimoji="0" lang="ar-EG" sz="4400" b="0" i="0" u="none" strike="noStrike" cap="none" normalizeH="0" baseline="0" dirty="0">
                          <a:ln>
                            <a:noFill/>
                          </a:ln>
                          <a:solidFill>
                            <a:schemeClr val="tx1"/>
                          </a:solidFill>
                          <a:effectLst/>
                          <a:latin typeface="Coptic1" pitchFamily="2" charset="0"/>
                          <a:cs typeface="Arial" charset="0"/>
                        </a:rPr>
                        <a:t> بسببها</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a:t>
                      </a:r>
                      <a:r>
                        <a:rPr kumimoji="0" lang="ar-EG" sz="4400" b="0" i="0" u="none" strike="noStrike" cap="none" normalizeH="0" baseline="0" dirty="0" err="1">
                          <a:ln>
                            <a:noFill/>
                          </a:ln>
                          <a:solidFill>
                            <a:schemeClr val="tx1"/>
                          </a:solidFill>
                          <a:effectLst/>
                          <a:latin typeface="Coptic1" pitchFamily="2" charset="0"/>
                          <a:cs typeface="Arial" charset="0"/>
                        </a:rPr>
                        <a:t>يارب</a:t>
                      </a:r>
                      <a:r>
                        <a:rPr kumimoji="0" lang="ar-EG" sz="4400" b="0" i="0" u="none" strike="noStrike" cap="none" normalizeH="0" baseline="0" dirty="0">
                          <a:ln>
                            <a:noFill/>
                          </a:ln>
                          <a:solidFill>
                            <a:schemeClr val="tx1"/>
                          </a:solidFill>
                          <a:effectLst/>
                          <a:latin typeface="Coptic1" pitchFamily="2" charset="0"/>
                          <a:cs typeface="Arial" charset="0"/>
                        </a:rPr>
                        <a:t> نيحها </a:t>
                      </a:r>
                      <a:endParaRPr kumimoji="0" lang="fr-FR"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4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في ملكوت السموات.</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36826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1315690908"/>
              </p:ext>
            </p:extLst>
          </p:nvPr>
        </p:nvGraphicFramePr>
        <p:xfrm>
          <a:off x="0" y="152400"/>
          <a:ext cx="12192000" cy="661670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66167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Cette âme pour laquelle nous nous sommes réunis, Seigneur, accorde-lui le repos dans le royaume des cieux. Ô Dieu ouvre lui les portes du ciel et reçois la selon Ta grande miséricorde. Ouvre-lui la porte de la justice pour qu'elle entre et se réjouisse. Ouvre-lui la porte du paradis comme Tu l'as ouverte pour le larron crucifié à Ta droite. Ouvre-lui la porte du Royaume pour qu'elle y rejoigne Tes saints. </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هذه النفس التي </a:t>
                      </a:r>
                      <a:r>
                        <a:rPr kumimoji="0" lang="ar-SA" sz="4300" b="0" i="0" u="none" strike="noStrike" cap="none" normalizeH="0" baseline="0" dirty="0" err="1">
                          <a:ln>
                            <a:noFill/>
                          </a:ln>
                          <a:solidFill>
                            <a:schemeClr val="tx1"/>
                          </a:solidFill>
                          <a:effectLst/>
                          <a:latin typeface="Arial" charset="0"/>
                          <a:cs typeface="Arial" charset="0"/>
                        </a:rPr>
                        <a:t>إجتمعنا</a:t>
                      </a:r>
                      <a:r>
                        <a:rPr kumimoji="0" lang="ar-SA" sz="4300" b="0" i="0" u="none" strike="noStrike" cap="none" normalizeH="0" baseline="0" dirty="0">
                          <a:ln>
                            <a:noFill/>
                          </a:ln>
                          <a:solidFill>
                            <a:schemeClr val="tx1"/>
                          </a:solidFill>
                          <a:effectLst/>
                          <a:latin typeface="Arial" charset="0"/>
                          <a:cs typeface="Arial" charset="0"/>
                        </a:rPr>
                        <a:t> بسببها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نيحها في ملكوت السموات.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أبواب السماء </a:t>
                      </a:r>
                      <a:r>
                        <a:rPr kumimoji="0" lang="ar-SA" sz="4300" b="0" i="0" u="none" strike="noStrike" cap="none" normalizeH="0" baseline="0" dirty="0" err="1">
                          <a:ln>
                            <a:noFill/>
                          </a:ln>
                          <a:solidFill>
                            <a:schemeClr val="tx1"/>
                          </a:solidFill>
                          <a:effectLst/>
                          <a:latin typeface="Arial" charset="0"/>
                          <a:cs typeface="Arial" charset="0"/>
                        </a:rPr>
                        <a:t>وإقبلها</a:t>
                      </a:r>
                      <a:r>
                        <a:rPr kumimoji="0" lang="ar-SA" sz="4300" b="0" i="0" u="none" strike="noStrike" cap="none" normalizeH="0" baseline="0" dirty="0">
                          <a:ln>
                            <a:noFill/>
                          </a:ln>
                          <a:solidFill>
                            <a:schemeClr val="tx1"/>
                          </a:solidFill>
                          <a:effectLst/>
                          <a:latin typeface="Arial" charset="0"/>
                          <a:cs typeface="Arial" charset="0"/>
                        </a:rPr>
                        <a:t> إليك كعظيم رحمتك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البر لكي تدخل وتتنعم هناك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الفردوس كما فتحته للص اليمين </a:t>
                      </a:r>
                      <a:r>
                        <a:rPr kumimoji="0" lang="ar-SA" sz="4300" b="0" i="0" u="none" strike="noStrike" cap="none" normalizeH="0" baseline="0" dirty="0" err="1">
                          <a:ln>
                            <a:noFill/>
                          </a:ln>
                          <a:solidFill>
                            <a:schemeClr val="tx1"/>
                          </a:solidFill>
                          <a:effectLst/>
                          <a:latin typeface="Arial" charset="0"/>
                          <a:cs typeface="Arial" charset="0"/>
                        </a:rPr>
                        <a:t>إفتح</a:t>
                      </a:r>
                      <a:r>
                        <a:rPr kumimoji="0" lang="ar-SA" sz="4300" b="0" i="0" u="none" strike="noStrike" cap="none" normalizeH="0" baseline="0" dirty="0">
                          <a:ln>
                            <a:noFill/>
                          </a:ln>
                          <a:solidFill>
                            <a:schemeClr val="tx1"/>
                          </a:solidFill>
                          <a:effectLst/>
                          <a:latin typeface="Arial" charset="0"/>
                          <a:cs typeface="Arial" charset="0"/>
                        </a:rPr>
                        <a:t> لها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باب الملكوت لتشارك جميع القديسين</a:t>
                      </a:r>
                      <a:endParaRPr kumimoji="0" lang="en-US"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59028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2052100610"/>
              </p:ext>
            </p:extLst>
          </p:nvPr>
        </p:nvGraphicFramePr>
        <p:xfrm>
          <a:off x="0" y="0"/>
          <a:ext cx="12192000" cy="7101840"/>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71018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Ouvre-lui les portes du repos afin qu'elle puisse chanter avec les anges, qu'elle mérite de contempler la vraie joie et qu'elle puisse prendre place dans le sein de nos pères Abraham, Isaac et Jacob. Remets-lui ses péchés volontaires ou involontaires car Tu connais la faiblesse des hommes et leurs imperfections. Par Ta miséricorde console ceux qui restent ici-bas et à sa famille. Inspire-leur l'espérance et compense-les par Tes dons célestes.</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err="1">
                          <a:ln>
                            <a:noFill/>
                          </a:ln>
                          <a:solidFill>
                            <a:schemeClr val="tx1"/>
                          </a:solidFill>
                          <a:effectLst/>
                          <a:latin typeface="Arial" charset="0"/>
                          <a:cs typeface="Arial" charset="0"/>
                        </a:rPr>
                        <a:t>إفتح</a:t>
                      </a:r>
                      <a:r>
                        <a:rPr kumimoji="0" lang="ar-SA" sz="4000" b="0" i="0" u="none" strike="noStrike" cap="none" normalizeH="0" baseline="0" dirty="0">
                          <a:ln>
                            <a:noFill/>
                          </a:ln>
                          <a:solidFill>
                            <a:schemeClr val="tx1"/>
                          </a:solidFill>
                          <a:effectLst/>
                          <a:latin typeface="Arial" charset="0"/>
                          <a:cs typeface="Arial" charset="0"/>
                        </a:rPr>
                        <a:t> لها </a:t>
                      </a:r>
                      <a:r>
                        <a:rPr kumimoji="0" lang="ar-SA" sz="4000" b="0" i="0" u="none" strike="noStrike" cap="none" normalizeH="0" baseline="0" dirty="0" err="1">
                          <a:ln>
                            <a:noFill/>
                          </a:ln>
                          <a:solidFill>
                            <a:schemeClr val="tx1"/>
                          </a:solidFill>
                          <a:effectLst/>
                          <a:latin typeface="Arial" charset="0"/>
                          <a:cs typeface="Arial" charset="0"/>
                        </a:rPr>
                        <a:t>يارب</a:t>
                      </a:r>
                      <a:r>
                        <a:rPr kumimoji="0" lang="ar-SA" sz="4000" b="0" i="0" u="none" strike="noStrike" cap="none" normalizeH="0" baseline="0" dirty="0">
                          <a:ln>
                            <a:noFill/>
                          </a:ln>
                          <a:solidFill>
                            <a:schemeClr val="tx1"/>
                          </a:solidFill>
                          <a:effectLst/>
                          <a:latin typeface="Arial" charset="0"/>
                          <a:cs typeface="Arial" charset="0"/>
                        </a:rPr>
                        <a:t> أبواب </a:t>
                      </a:r>
                      <a:r>
                        <a:rPr kumimoji="0" lang="ar-SA" sz="4000" b="0" i="0" u="none" strike="noStrike" cap="none" normalizeH="0" baseline="0" dirty="0" err="1">
                          <a:ln>
                            <a:noFill/>
                          </a:ln>
                          <a:solidFill>
                            <a:schemeClr val="tx1"/>
                          </a:solidFill>
                          <a:effectLst/>
                          <a:latin typeface="Arial" charset="0"/>
                          <a:cs typeface="Arial" charset="0"/>
                        </a:rPr>
                        <a:t>الراحه</a:t>
                      </a:r>
                      <a:r>
                        <a:rPr kumimoji="0" lang="ar-SA" sz="4000" b="0" i="0" u="none" strike="noStrike" cap="none" normalizeH="0" baseline="0" dirty="0">
                          <a:ln>
                            <a:noFill/>
                          </a:ln>
                          <a:solidFill>
                            <a:schemeClr val="tx1"/>
                          </a:solidFill>
                          <a:effectLst/>
                          <a:latin typeface="Arial" charset="0"/>
                          <a:cs typeface="Arial" charset="0"/>
                        </a:rPr>
                        <a:t> لترتل مع كافة </a:t>
                      </a:r>
                      <a:r>
                        <a:rPr kumimoji="0" lang="ar-SA" sz="4000" b="0" i="0" u="none" strike="noStrike" cap="none" normalizeH="0" baseline="0" dirty="0" err="1">
                          <a:ln>
                            <a:noFill/>
                          </a:ln>
                          <a:solidFill>
                            <a:schemeClr val="tx1"/>
                          </a:solidFill>
                          <a:effectLst/>
                          <a:latin typeface="Arial" charset="0"/>
                          <a:cs typeface="Arial" charset="0"/>
                        </a:rPr>
                        <a:t>الملائكه</a:t>
                      </a:r>
                      <a:r>
                        <a:rPr kumimoji="0" lang="ar-SA" sz="4000" b="0" i="0" u="none" strike="noStrike" cap="none" normalizeH="0" baseline="0" dirty="0">
                          <a:ln>
                            <a:noFill/>
                          </a:ln>
                          <a:solidFill>
                            <a:schemeClr val="tx1"/>
                          </a:solidFill>
                          <a:effectLst/>
                          <a:latin typeface="Arial" charset="0"/>
                          <a:cs typeface="Arial" charset="0"/>
                        </a:rPr>
                        <a:t> ولتستحق أن تنظر النعيم ولتدخلها ملائكة النور إلى الحياه ولتتكئ في حضن آبائنا إبراهيم وإسحق ويعقوب </a:t>
                      </a:r>
                      <a:r>
                        <a:rPr kumimoji="0" lang="ar-SA" sz="4000" b="0" i="0" u="none" strike="noStrike" cap="none" normalizeH="0" baseline="0" dirty="0" err="1">
                          <a:ln>
                            <a:noFill/>
                          </a:ln>
                          <a:solidFill>
                            <a:schemeClr val="tx1"/>
                          </a:solidFill>
                          <a:effectLst/>
                          <a:latin typeface="Arial" charset="0"/>
                          <a:cs typeface="Arial" charset="0"/>
                        </a:rPr>
                        <a:t>إغفر</a:t>
                      </a:r>
                      <a:r>
                        <a:rPr kumimoji="0" lang="ar-SA" sz="4000" b="0" i="0" u="none" strike="noStrike" cap="none" normalizeH="0" baseline="0" dirty="0">
                          <a:ln>
                            <a:noFill/>
                          </a:ln>
                          <a:solidFill>
                            <a:schemeClr val="tx1"/>
                          </a:solidFill>
                          <a:effectLst/>
                          <a:latin typeface="Arial" charset="0"/>
                          <a:cs typeface="Arial" charset="0"/>
                        </a:rPr>
                        <a:t> لها خطاياها التي سبقت فصنعتها بمعرفة وبغير معرفة معاً لأنك أنت</a:t>
                      </a:r>
                      <a:r>
                        <a:rPr kumimoji="0" lang="fr-FR" sz="4000" b="0" i="0" u="none" strike="noStrike" cap="none" normalizeH="0" baseline="0" dirty="0">
                          <a:ln>
                            <a:noFill/>
                          </a:ln>
                          <a:solidFill>
                            <a:schemeClr val="tx1"/>
                          </a:solidFill>
                          <a:effectLst/>
                          <a:latin typeface="Arial" charset="0"/>
                          <a:cs typeface="Arial" charset="0"/>
                        </a:rPr>
                        <a:t> </a:t>
                      </a:r>
                      <a:r>
                        <a:rPr kumimoji="0" lang="ar-AE" sz="4000" b="0" i="0" u="none" strike="noStrike" cap="none" normalizeH="0" baseline="0" dirty="0" err="1">
                          <a:ln>
                            <a:noFill/>
                          </a:ln>
                          <a:solidFill>
                            <a:schemeClr val="tx1"/>
                          </a:solidFill>
                          <a:effectLst/>
                          <a:latin typeface="Arial" charset="0"/>
                          <a:cs typeface="Arial" charset="0"/>
                        </a:rPr>
                        <a:t>يارب</a:t>
                      </a:r>
                      <a:r>
                        <a:rPr kumimoji="0" lang="ar-AE" sz="4000" b="0" i="0" u="none" strike="noStrike" cap="none" normalizeH="0" baseline="0" dirty="0">
                          <a:ln>
                            <a:noFill/>
                          </a:ln>
                          <a:solidFill>
                            <a:schemeClr val="tx1"/>
                          </a:solidFill>
                          <a:effectLst/>
                          <a:latin typeface="Arial" charset="0"/>
                          <a:cs typeface="Arial" charset="0"/>
                        </a:rPr>
                        <a:t> تعرف ضعف </a:t>
                      </a:r>
                      <a:r>
                        <a:rPr kumimoji="0" lang="ar-AE" sz="4000" b="0" i="0" u="none" strike="noStrike" cap="none" normalizeH="0" baseline="0" dirty="0" err="1">
                          <a:ln>
                            <a:noFill/>
                          </a:ln>
                          <a:solidFill>
                            <a:schemeClr val="tx1"/>
                          </a:solidFill>
                          <a:effectLst/>
                          <a:latin typeface="Arial" charset="0"/>
                          <a:cs typeface="Arial" charset="0"/>
                        </a:rPr>
                        <a:t>البشريه</a:t>
                      </a:r>
                      <a:r>
                        <a:rPr kumimoji="0" lang="ar-AE" sz="4000" b="0" i="0" u="none" strike="noStrike" cap="none" normalizeH="0" baseline="0" dirty="0">
                          <a:ln>
                            <a:noFill/>
                          </a:ln>
                          <a:solidFill>
                            <a:schemeClr val="tx1"/>
                          </a:solidFill>
                          <a:effectLst/>
                          <a:latin typeface="Arial" charset="0"/>
                          <a:cs typeface="Arial" charset="0"/>
                        </a:rPr>
                        <a:t> ونقصها وبرحمتك عز كل الذين خلفتهم وأهل بيتها ألهمهم صبراً وعوضهم أجراً صالحاً </a:t>
                      </a:r>
                      <a:r>
                        <a:rPr kumimoji="0" lang="ar-AE" sz="4000" b="0" i="0" u="none" strike="noStrike" cap="none" normalizeH="0" baseline="0" dirty="0" err="1">
                          <a:ln>
                            <a:noFill/>
                          </a:ln>
                          <a:solidFill>
                            <a:schemeClr val="tx1"/>
                          </a:solidFill>
                          <a:effectLst/>
                          <a:latin typeface="Arial" charset="0"/>
                          <a:cs typeface="Arial" charset="0"/>
                        </a:rPr>
                        <a:t>سمائياً</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517782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00656" name="Group 16"/>
          <p:cNvGraphicFramePr>
            <a:graphicFrameLocks noGrp="1"/>
          </p:cNvGraphicFramePr>
          <p:nvPr>
            <p:extLst>
              <p:ext uri="{D42A27DB-BD31-4B8C-83A1-F6EECF244321}">
                <p14:modId xmlns:p14="http://schemas.microsoft.com/office/powerpoint/2010/main" val="334229547"/>
              </p:ext>
            </p:extLst>
          </p:nvPr>
        </p:nvGraphicFramePr>
        <p:xfrm>
          <a:off x="0" y="373224"/>
          <a:ext cx="12192000" cy="4077478"/>
        </p:xfrm>
        <a:graphic>
          <a:graphicData uri="http://schemas.openxmlformats.org/drawingml/2006/table">
            <a:tbl>
              <a:tblPr/>
              <a:tblGrid>
                <a:gridCol w="6134100">
                  <a:extLst>
                    <a:ext uri="{9D8B030D-6E8A-4147-A177-3AD203B41FA5}">
                      <a16:colId xmlns:a16="http://schemas.microsoft.com/office/drawing/2014/main" val="20001"/>
                    </a:ext>
                  </a:extLst>
                </a:gridCol>
                <a:gridCol w="6057900">
                  <a:extLst>
                    <a:ext uri="{9D8B030D-6E8A-4147-A177-3AD203B41FA5}">
                      <a16:colId xmlns:a16="http://schemas.microsoft.com/office/drawing/2014/main" val="20002"/>
                    </a:ext>
                  </a:extLst>
                </a:gridCol>
              </a:tblGrid>
              <a:tr h="407747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000" b="0" i="0" u="none" strike="noStrike" cap="none" normalizeH="0" baseline="0" dirty="0">
                          <a:ln>
                            <a:noFill/>
                          </a:ln>
                          <a:solidFill>
                            <a:schemeClr val="tx1"/>
                          </a:solidFill>
                          <a:effectLst/>
                          <a:latin typeface="Arial" charset="0"/>
                          <a:cs typeface="Arial" charset="0"/>
                        </a:rPr>
                        <a:t>Par l'intercession de notre dame sainte Marie et tous les chœurs célestes. Que Ta pitié et Ton secours accompagne Ton peuple, accorde-leur la fraicheur et affermis-nous dans Ta Foi orthodoxe. </a:t>
                      </a:r>
                      <a:endParaRPr kumimoji="0" lang="fr-FR" sz="305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charset="0"/>
                          <a:cs typeface="Arial" charset="0"/>
                        </a:rPr>
                        <a:t>بشفاعة سيدتنا </a:t>
                      </a:r>
                      <a:r>
                        <a:rPr kumimoji="0" lang="ar-SA" sz="4000" b="0" i="0" u="none" strike="noStrike" cap="none" normalizeH="0" baseline="0" dirty="0" err="1">
                          <a:ln>
                            <a:noFill/>
                          </a:ln>
                          <a:solidFill>
                            <a:schemeClr val="tx1"/>
                          </a:solidFill>
                          <a:effectLst/>
                          <a:latin typeface="Arial" charset="0"/>
                          <a:cs typeface="Arial" charset="0"/>
                        </a:rPr>
                        <a:t>القديسه</a:t>
                      </a:r>
                      <a:r>
                        <a:rPr kumimoji="0" lang="ar-SA" sz="4000" b="0" i="0" u="none" strike="noStrike" cap="none" normalizeH="0" baseline="0" dirty="0">
                          <a:ln>
                            <a:noFill/>
                          </a:ln>
                          <a:solidFill>
                            <a:schemeClr val="tx1"/>
                          </a:solidFill>
                          <a:effectLst/>
                          <a:latin typeface="Arial" charset="0"/>
                          <a:cs typeface="Arial" charset="0"/>
                        </a:rPr>
                        <a:t> مريم وجميع صفوف </a:t>
                      </a:r>
                      <a:r>
                        <a:rPr kumimoji="0" lang="ar-SA" sz="4000" b="0" i="0" u="none" strike="noStrike" cap="none" normalizeH="0" baseline="0" dirty="0" err="1">
                          <a:ln>
                            <a:noFill/>
                          </a:ln>
                          <a:solidFill>
                            <a:schemeClr val="tx1"/>
                          </a:solidFill>
                          <a:effectLst/>
                          <a:latin typeface="Arial" charset="0"/>
                          <a:cs typeface="Arial" charset="0"/>
                        </a:rPr>
                        <a:t>السمائيين</a:t>
                      </a:r>
                      <a:r>
                        <a:rPr kumimoji="0" lang="ar-SA" sz="4000" b="0" i="0" u="none" strike="noStrike" cap="none" normalizeH="0" baseline="0" dirty="0">
                          <a:ln>
                            <a:noFill/>
                          </a:ln>
                          <a:solidFill>
                            <a:schemeClr val="tx1"/>
                          </a:solidFill>
                          <a:effectLst/>
                          <a:latin typeface="Arial" charset="0"/>
                          <a:cs typeface="Arial" charset="0"/>
                        </a:rPr>
                        <a:t> فلتكن رحمتك ومعونتك مع شعبك وأعطهم برودة وثبتنا في إيمانك الأرثوذكسي كن ناصراً لنا نحن المؤمنين.</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1657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
            <a:extLst>
              <a:ext uri="{FF2B5EF4-FFF2-40B4-BE49-F238E27FC236}">
                <a16:creationId xmlns:a16="http://schemas.microsoft.com/office/drawing/2014/main" id="{2C68B0EF-DEBE-4212-8CA6-1C0C4E31283C}"/>
              </a:ext>
            </a:extLst>
          </p:cNvPr>
          <p:cNvGraphicFramePr>
            <a:graphicFrameLocks noGrp="1"/>
          </p:cNvGraphicFramePr>
          <p:nvPr>
            <p:extLst>
              <p:ext uri="{D42A27DB-BD31-4B8C-83A1-F6EECF244321}">
                <p14:modId xmlns:p14="http://schemas.microsoft.com/office/powerpoint/2010/main" val="1124071079"/>
              </p:ext>
            </p:extLst>
          </p:nvPr>
        </p:nvGraphicFramePr>
        <p:xfrm>
          <a:off x="1" y="355600"/>
          <a:ext cx="12192001" cy="4968240"/>
        </p:xfrm>
        <a:graphic>
          <a:graphicData uri="http://schemas.openxmlformats.org/drawingml/2006/table">
            <a:tbl>
              <a:tblPr/>
              <a:tblGrid>
                <a:gridCol w="4572000">
                  <a:extLst>
                    <a:ext uri="{9D8B030D-6E8A-4147-A177-3AD203B41FA5}">
                      <a16:colId xmlns:a16="http://schemas.microsoft.com/office/drawing/2014/main" val="20000"/>
                    </a:ext>
                  </a:extLst>
                </a:gridCol>
                <a:gridCol w="4446209">
                  <a:extLst>
                    <a:ext uri="{9D8B030D-6E8A-4147-A177-3AD203B41FA5}">
                      <a16:colId xmlns:a16="http://schemas.microsoft.com/office/drawing/2014/main" val="20001"/>
                    </a:ext>
                  </a:extLst>
                </a:gridCol>
                <a:gridCol w="3173792">
                  <a:extLst>
                    <a:ext uri="{9D8B030D-6E8A-4147-A177-3AD203B41FA5}">
                      <a16:colId xmlns:a16="http://schemas.microsoft.com/office/drawing/2014/main" val="20002"/>
                    </a:ext>
                  </a:extLst>
                </a:gridCol>
              </a:tblGrid>
              <a:tr h="4785567">
                <a:tc>
                  <a:txBody>
                    <a:bodyPr/>
                    <a:lstStyle/>
                    <a:p>
                      <a:pPr algn="just"/>
                      <a:r>
                        <a:rPr lang="fr-FR" sz="4000" dirty="0" err="1">
                          <a:effectLst/>
                          <a:latin typeface="Coptic1" pitchFamily="2" charset="0"/>
                          <a:ea typeface="Times New Roman" panose="02020603050405020304" pitchFamily="18" charset="0"/>
                          <a:cs typeface="Times New Roman" panose="02020603050405020304" pitchFamily="18" charset="0"/>
                        </a:rPr>
                        <a:t>Eybe</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vai</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ten</a:t>
                      </a:r>
                      <a:r>
                        <a:rPr lang="fr-FR" sz="4000" dirty="0">
                          <a:effectLst/>
                          <a:latin typeface="Coptic1" pitchFamily="2" charset="0"/>
                          <a:ea typeface="Times New Roman" panose="02020603050405020304" pitchFamily="18" charset="0"/>
                          <a:cs typeface="Times New Roman" panose="02020603050405020304" pitchFamily="18" charset="0"/>
                        </a:rPr>
                        <a:t>]</a:t>
                      </a:r>
                      <a:r>
                        <a:rPr lang="fr-FR" sz="4000" dirty="0" err="1">
                          <a:effectLst/>
                          <a:latin typeface="Coptic1" pitchFamily="2" charset="0"/>
                          <a:ea typeface="Times New Roman" panose="02020603050405020304" pitchFamily="18" charset="0"/>
                          <a:cs typeface="Times New Roman" panose="02020603050405020304" pitchFamily="18" charset="0"/>
                        </a:rPr>
                        <a:t>w~ou</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nak</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enws</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e~bol</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enjw</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m~moc</a:t>
                      </a:r>
                      <a:r>
                        <a:rPr lang="fr-FR" sz="4000" dirty="0">
                          <a:effectLst/>
                          <a:latin typeface="Coptic1" pitchFamily="2" charset="0"/>
                          <a:ea typeface="Times New Roman" panose="02020603050405020304" pitchFamily="18" charset="0"/>
                          <a:cs typeface="Times New Roman" panose="02020603050405020304" pitchFamily="18" charset="0"/>
                        </a:rPr>
                        <a:t>: je </a:t>
                      </a:r>
                      <a:r>
                        <a:rPr lang="fr-FR" sz="4000" dirty="0" err="1">
                          <a:effectLst/>
                          <a:latin typeface="Coptic1" pitchFamily="2" charset="0"/>
                          <a:ea typeface="Times New Roman" panose="02020603050405020304" pitchFamily="18" charset="0"/>
                          <a:cs typeface="Times New Roman" panose="02020603050405020304" pitchFamily="18" charset="0"/>
                        </a:rPr>
                        <a:t>k~c~marwout</a:t>
                      </a:r>
                      <a:r>
                        <a:rPr lang="fr-FR" sz="4000" dirty="0">
                          <a:effectLst/>
                          <a:latin typeface="Coptic1" pitchFamily="2" charset="0"/>
                          <a:ea typeface="Times New Roman" panose="02020603050405020304" pitchFamily="18" charset="0"/>
                          <a:cs typeface="Times New Roman" panose="02020603050405020304" pitchFamily="18" charset="0"/>
                        </a:rPr>
                        <a:t> w~ Pa[</a:t>
                      </a:r>
                      <a:r>
                        <a:rPr lang="fr-FR" sz="4000" dirty="0" err="1">
                          <a:effectLst/>
                          <a:latin typeface="Coptic1" pitchFamily="2" charset="0"/>
                          <a:ea typeface="Times New Roman" panose="02020603050405020304" pitchFamily="18" charset="0"/>
                          <a:cs typeface="Times New Roman" panose="02020603050405020304" pitchFamily="18" charset="0"/>
                        </a:rPr>
                        <a:t>oic</a:t>
                      </a:r>
                      <a:r>
                        <a:rPr lang="fr-FR" sz="4000" dirty="0">
                          <a:effectLst/>
                          <a:latin typeface="Coptic1" pitchFamily="2" charset="0"/>
                          <a:ea typeface="Times New Roman" panose="02020603050405020304" pitchFamily="18" charset="0"/>
                          <a:cs typeface="Times New Roman" panose="02020603050405020304" pitchFamily="18" charset="0"/>
                        </a:rPr>
                        <a:t> I/coc je </a:t>
                      </a:r>
                      <a:r>
                        <a:rPr lang="fr-FR" sz="4000" dirty="0" err="1">
                          <a:effectLst/>
                          <a:latin typeface="Coptic1" pitchFamily="2" charset="0"/>
                          <a:ea typeface="Times New Roman" panose="02020603050405020304" pitchFamily="18" charset="0"/>
                          <a:cs typeface="Times New Roman" panose="02020603050405020304" pitchFamily="18" charset="0"/>
                        </a:rPr>
                        <a:t>auask</a:t>
                      </a:r>
                      <a:r>
                        <a:rPr lang="fr-FR" sz="4000" dirty="0">
                          <a:effectLst/>
                          <a:latin typeface="Coptic1" pitchFamily="2" charset="0"/>
                          <a:ea typeface="Times New Roman" panose="02020603050405020304" pitchFamily="18" charset="0"/>
                          <a:cs typeface="Times New Roman" panose="02020603050405020304" pitchFamily="18" charset="0"/>
                        </a:rPr>
                        <a:t> </a:t>
                      </a:r>
                      <a:r>
                        <a:rPr lang="fr-FR" sz="4000" dirty="0" err="1">
                          <a:effectLst/>
                          <a:latin typeface="Coptic1" pitchFamily="2" charset="0"/>
                          <a:ea typeface="Times New Roman" panose="02020603050405020304" pitchFamily="18" charset="0"/>
                          <a:cs typeface="Times New Roman" panose="02020603050405020304" pitchFamily="18" charset="0"/>
                        </a:rPr>
                        <a:t>akcw</a:t>
                      </a:r>
                      <a:r>
                        <a:rPr lang="fr-FR" sz="4000" dirty="0">
                          <a:effectLst/>
                          <a:latin typeface="Coptic1" pitchFamily="2" charset="0"/>
                          <a:ea typeface="Times New Roman" panose="02020603050405020304" pitchFamily="18" charset="0"/>
                          <a:cs typeface="Times New Roman" panose="02020603050405020304" pitchFamily="18" charset="0"/>
                        </a:rPr>
                        <a:t>] </a:t>
                      </a:r>
                    </a:p>
                    <a:p>
                      <a:pPr algn="just"/>
                      <a:r>
                        <a:rPr lang="fr-FR" sz="4000" dirty="0" err="1">
                          <a:effectLst/>
                          <a:latin typeface="Coptic1" pitchFamily="2" charset="0"/>
                          <a:ea typeface="Times New Roman" panose="02020603050405020304" pitchFamily="18" charset="0"/>
                          <a:cs typeface="Times New Roman" panose="02020603050405020304" pitchFamily="18" charset="0"/>
                        </a:rPr>
                        <a:t>m~mon</a:t>
                      </a:r>
                      <a:endParaRPr lang="fr-FR" sz="3600" dirty="0">
                        <a:effectLst/>
                        <a:latin typeface="Coptic1" pitchFamily="2" charset="0"/>
                        <a:ea typeface="Calibri" panose="020F0502020204030204" pitchFamily="34" charset="0"/>
                        <a:cs typeface="Times New Roman" panose="02020603050405020304" pitchFamily="18"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3600" b="0" i="0" u="none" strike="noStrike" cap="none" normalizeH="0" baseline="0" dirty="0">
                          <a:ln>
                            <a:noFill/>
                          </a:ln>
                          <a:solidFill>
                            <a:schemeClr val="tx1"/>
                          </a:solidFill>
                          <a:effectLst/>
                          <a:latin typeface="Arial" charset="0"/>
                          <a:cs typeface="Arial" charset="0"/>
                        </a:rPr>
                        <a:t>Pour cela nous Te louons en disant : Tu es bénis Seigneur Jésus car Tu as été crucifié et Tu nous as sauvés.</a:t>
                      </a:r>
                      <a:endParaRPr kumimoji="0" lang="en-US" sz="36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400" b="0" i="0" u="none" strike="noStrike" cap="none" normalizeH="0" baseline="0" dirty="0">
                          <a:ln>
                            <a:noFill/>
                          </a:ln>
                          <a:solidFill>
                            <a:schemeClr val="tx1"/>
                          </a:solidFill>
                          <a:effectLst/>
                          <a:latin typeface="Coptic1" pitchFamily="2" charset="0"/>
                          <a:cs typeface="Arial" charset="0"/>
                        </a:rPr>
                        <a:t> فلهذا نمجده صارخين قائلين مُبارك أنت يا ربي يسوع لأنك قمت وخلصتنا</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 name="AutoShape 17">
            <a:hlinkClick r:id="rId2" action="ppaction://hlinksldjump" highlightClick="1"/>
            <a:extLst>
              <a:ext uri="{FF2B5EF4-FFF2-40B4-BE49-F238E27FC236}">
                <a16:creationId xmlns:a16="http://schemas.microsoft.com/office/drawing/2014/main" id="{3B50D463-69BC-4677-A4D0-69050871FEE3}"/>
              </a:ext>
            </a:extLst>
          </p:cNvPr>
          <p:cNvSpPr>
            <a:spLocks noChangeArrowheads="1"/>
          </p:cNvSpPr>
          <p:nvPr/>
        </p:nvSpPr>
        <p:spPr bwMode="auto">
          <a:xfrm>
            <a:off x="9060024" y="5905500"/>
            <a:ext cx="3131976" cy="952500"/>
          </a:xfrm>
          <a:prstGeom prst="actionButtonBlank">
            <a:avLst/>
          </a:prstGeom>
          <a:solidFill>
            <a:srgbClr val="800000"/>
          </a:solidFill>
          <a:ln w="12700">
            <a:solidFill>
              <a:schemeClr val="tx1"/>
            </a:solidFill>
            <a:miter lim="800000"/>
            <a:headEnd/>
            <a:tailEnd/>
          </a:ln>
        </p:spPr>
        <p:txBody>
          <a:bodyPr wrap="none" tIns="158400" bIns="15840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a:ln>
                  <a:noFill/>
                </a:ln>
                <a:solidFill>
                  <a:schemeClr val="tx1"/>
                </a:solidFill>
                <a:effectLst/>
                <a:latin typeface="Arial" charset="0"/>
                <a:cs typeface="Arial" charset="0"/>
              </a:rPr>
              <a:t>Les trois </a:t>
            </a:r>
            <a:r>
              <a:rPr kumimoji="0" lang="en-US" sz="2400" b="0" i="0" u="none" strike="noStrike" cap="none" normalizeH="0" baseline="0" dirty="0" err="1">
                <a:ln>
                  <a:noFill/>
                </a:ln>
                <a:solidFill>
                  <a:schemeClr val="tx1"/>
                </a:solidFill>
                <a:effectLst/>
                <a:latin typeface="Arial" charset="0"/>
                <a:cs typeface="Arial" charset="0"/>
              </a:rPr>
              <a:t>Oraisons</a:t>
            </a:r>
            <a:r>
              <a:rPr kumimoji="0" lang="en-US" sz="2400" b="0" i="0"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cap="none" normalizeH="0" baseline="0" dirty="0">
                <a:ln>
                  <a:noFill/>
                </a:ln>
                <a:solidFill>
                  <a:schemeClr val="tx1"/>
                </a:solidFill>
                <a:effectLst/>
                <a:latin typeface="Arial" charset="0"/>
                <a:cs typeface="Arial" charset="0"/>
              </a:rPr>
              <a:t> </a:t>
            </a:r>
            <a:r>
              <a:rPr lang="ar-SA" sz="2400" b="0" u="none" dirty="0" err="1">
                <a:solidFill>
                  <a:schemeClr val="tx1"/>
                </a:solidFill>
                <a:latin typeface="Arial" charset="0"/>
                <a:cs typeface="Arial" charset="0"/>
              </a:rPr>
              <a:t>الأواشى</a:t>
            </a:r>
            <a:r>
              <a:rPr lang="ar-SA" sz="2400" b="0" u="none" dirty="0">
                <a:solidFill>
                  <a:schemeClr val="tx1"/>
                </a:solidFill>
                <a:latin typeface="Arial" charset="0"/>
                <a:cs typeface="Arial" charset="0"/>
              </a:rPr>
              <a:t> الثلاثة الكبار</a:t>
            </a:r>
            <a:endParaRPr lang="en-CA" sz="2133" dirty="0">
              <a:solidFill>
                <a:srgbClr val="FFFFFF"/>
              </a:solidFill>
              <a:latin typeface="Arial" charset="0"/>
              <a:cs typeface="Arial" charset="0"/>
            </a:endParaRPr>
          </a:p>
        </p:txBody>
      </p:sp>
    </p:spTree>
    <p:extLst>
      <p:ext uri="{BB962C8B-B14F-4D97-AF65-F5344CB8AC3E}">
        <p14:creationId xmlns:p14="http://schemas.microsoft.com/office/powerpoint/2010/main" val="3611535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4590" name="Group 14"/>
          <p:cNvGraphicFramePr>
            <a:graphicFrameLocks noGrp="1"/>
          </p:cNvGraphicFramePr>
          <p:nvPr/>
        </p:nvGraphicFramePr>
        <p:xfrm>
          <a:off x="0" y="889000"/>
          <a:ext cx="12192000" cy="5731256"/>
        </p:xfrm>
        <a:graphic>
          <a:graphicData uri="http://schemas.openxmlformats.org/drawingml/2006/table">
            <a:tbl>
              <a:tblPr/>
              <a:tblGrid>
                <a:gridCol w="7096835">
                  <a:extLst>
                    <a:ext uri="{9D8B030D-6E8A-4147-A177-3AD203B41FA5}">
                      <a16:colId xmlns:a16="http://schemas.microsoft.com/office/drawing/2014/main" val="20000"/>
                    </a:ext>
                  </a:extLst>
                </a:gridCol>
                <a:gridCol w="5095165">
                  <a:extLst>
                    <a:ext uri="{9D8B030D-6E8A-4147-A177-3AD203B41FA5}">
                      <a16:colId xmlns:a16="http://schemas.microsoft.com/office/drawing/2014/main" val="20001"/>
                    </a:ext>
                  </a:extLst>
                </a:gridCol>
              </a:tblGrid>
              <a:tr h="573125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En vérité je crois en Un seul Dieu, le Père Tout Puissant Créateur du ciel et de la terre, de toutes les choses visibles et invisibles.</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Je crois en Un seul Seigneur Jésus Christ le Fils unique de Dieu né du Père avant tous les siècles.</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بالحقيقة نؤمن بإله واحد،</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 الله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ضابط الكل،</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خالق السماء والأرض،</a:t>
                      </a:r>
                      <a:r>
                        <a:rPr kumimoji="0" lang="en-C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 ما يُرَى وما لا يُرَى. نؤمن بربٍ واحد، يسوع المسيح، ابن الله الوحيد، المولود من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قبل كل الدهور</a:t>
                      </a:r>
                      <a:r>
                        <a:rPr kumimoji="0" lang="ar-EG" sz="4300" b="0" i="0" u="none" strike="noStrike" cap="none" normalizeH="0" baseline="0">
                          <a:ln>
                            <a:noFill/>
                          </a:ln>
                          <a:solidFill>
                            <a:schemeClr val="tx1"/>
                          </a:solidFill>
                          <a:effectLst/>
                          <a:latin typeface="Arial" charset="0"/>
                          <a:cs typeface="Arial" charset="0"/>
                        </a:rPr>
                        <a:t>،</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6" name="Tableau 5">
            <a:extLst>
              <a:ext uri="{FF2B5EF4-FFF2-40B4-BE49-F238E27FC236}">
                <a16:creationId xmlns:a16="http://schemas.microsoft.com/office/drawing/2014/main" id="{1BF1F80E-BCB4-4A37-9BA8-03C849A23C0B}"/>
              </a:ext>
            </a:extLst>
          </p:cNvPr>
          <p:cNvGraphicFramePr>
            <a:graphicFrameLocks noGrp="1"/>
          </p:cNvGraphicFramePr>
          <p:nvPr/>
        </p:nvGraphicFramePr>
        <p:xfrm>
          <a:off x="2032000" y="67112"/>
          <a:ext cx="8128000" cy="51816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2691514524"/>
                    </a:ext>
                  </a:extLst>
                </a:gridCol>
              </a:tblGrid>
              <a:tr h="518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charset="0"/>
                          <a:cs typeface="Arial" charset="0"/>
                        </a:rPr>
                        <a:t>Le Credo - </a:t>
                      </a:r>
                      <a:r>
                        <a:rPr lang="ar-EG" sz="2800" dirty="0"/>
                        <a:t>قانون الايمان</a:t>
                      </a:r>
                      <a:endParaRPr lang="en-US" sz="2800" dirty="0">
                        <a:latin typeface="Arial" charset="0"/>
                        <a:cs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957523"/>
                  </a:ext>
                </a:extLst>
              </a:tr>
            </a:tbl>
          </a:graphicData>
        </a:graphic>
      </p:graphicFrame>
    </p:spTree>
    <p:extLst>
      <p:ext uri="{BB962C8B-B14F-4D97-AF65-F5344CB8AC3E}">
        <p14:creationId xmlns:p14="http://schemas.microsoft.com/office/powerpoint/2010/main" val="325616116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69250" name="Group 2"/>
          <p:cNvGraphicFramePr>
            <a:graphicFrameLocks noGrp="1"/>
          </p:cNvGraphicFramePr>
          <p:nvPr>
            <p:ph/>
          </p:nvPr>
        </p:nvGraphicFramePr>
        <p:xfrm>
          <a:off x="0" y="203200"/>
          <a:ext cx="12192000" cy="6120384"/>
        </p:xfrm>
        <a:graphic>
          <a:graphicData uri="http://schemas.openxmlformats.org/drawingml/2006/table">
            <a:tbl>
              <a:tblPr/>
              <a:tblGrid>
                <a:gridCol w="6529823">
                  <a:extLst>
                    <a:ext uri="{9D8B030D-6E8A-4147-A177-3AD203B41FA5}">
                      <a16:colId xmlns:a16="http://schemas.microsoft.com/office/drawing/2014/main" val="20000"/>
                    </a:ext>
                  </a:extLst>
                </a:gridCol>
                <a:gridCol w="5662177">
                  <a:extLst>
                    <a:ext uri="{9D8B030D-6E8A-4147-A177-3AD203B41FA5}">
                      <a16:colId xmlns:a16="http://schemas.microsoft.com/office/drawing/2014/main" val="20001"/>
                    </a:ext>
                  </a:extLst>
                </a:gridCol>
              </a:tblGrid>
              <a:tr h="6073648">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fr-CA" sz="3700" b="0" i="0" u="none" strike="noStrike" cap="none" normalizeH="0" baseline="0">
                          <a:ln>
                            <a:noFill/>
                          </a:ln>
                          <a:solidFill>
                            <a:schemeClr val="tx1"/>
                          </a:solidFill>
                          <a:effectLst/>
                          <a:latin typeface="Arial" charset="0"/>
                          <a:cs typeface="Arial" charset="0"/>
                        </a:rPr>
                        <a:t>Lumière née de la Lumière,  Vrai Dieu né du Vrai Dieu, engendré, non pas créé,</a:t>
                      </a:r>
                      <a:r>
                        <a:rPr kumimoji="0" lang="en-US" sz="3700" b="0" i="0" u="none" strike="noStrike" cap="none" normalizeH="0" baseline="0">
                          <a:ln>
                            <a:noFill/>
                          </a:ln>
                          <a:solidFill>
                            <a:schemeClr val="tx1"/>
                          </a:solidFill>
                          <a:effectLst/>
                          <a:latin typeface="Arial" charset="0"/>
                          <a:cs typeface="Arial" charset="0"/>
                        </a:rPr>
                        <a:t> </a:t>
                      </a:r>
                      <a:r>
                        <a:rPr kumimoji="0" lang="fr-CA" sz="3700" b="0" i="0" u="none" strike="noStrike" cap="none" normalizeH="0" baseline="0">
                          <a:ln>
                            <a:noFill/>
                          </a:ln>
                          <a:solidFill>
                            <a:schemeClr val="tx1"/>
                          </a:solidFill>
                          <a:effectLst/>
                          <a:latin typeface="Arial" charset="0"/>
                          <a:cs typeface="Arial" charset="0"/>
                        </a:rPr>
                        <a:t>consubstantiel au Père, Par qui tout a été fait, qui pour nous, les hommes, et pour notre salut, est descendu du ciel. Par l’Esprit Saint il a pris chair de la Vierge Marie et s’est fait homme . </a:t>
                      </a:r>
                      <a:endParaRPr kumimoji="0" lang="en-US" sz="37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a:ln>
                            <a:noFill/>
                          </a:ln>
                          <a:solidFill>
                            <a:schemeClr val="tx1"/>
                          </a:solidFill>
                          <a:effectLst/>
                          <a:latin typeface="Arial" charset="0"/>
                          <a:cs typeface="Arial" charset="0"/>
                        </a:rPr>
                        <a:t>نور من نور، إله حق من إله حق، مولود غير مخلوق،</a:t>
                      </a:r>
                      <a:r>
                        <a:rPr kumimoji="0" lang="en-US"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a:ln>
                            <a:noFill/>
                          </a:ln>
                          <a:solidFill>
                            <a:schemeClr val="tx1"/>
                          </a:solidFill>
                          <a:effectLst/>
                          <a:latin typeface="Arial" charset="0"/>
                          <a:cs typeface="Arial" charset="0"/>
                        </a:rPr>
                        <a:t>مساوى</a:t>
                      </a:r>
                      <a:r>
                        <a:rPr kumimoji="0" lang="ar-SA" sz="4300" b="0" i="0" u="none" strike="noStrike" cap="none" normalizeH="0" baseline="0">
                          <a:ln>
                            <a:noFill/>
                          </a:ln>
                          <a:solidFill>
                            <a:schemeClr val="tx1"/>
                          </a:solidFill>
                          <a:effectLst/>
                          <a:latin typeface="Arial" charset="0"/>
                          <a:cs typeface="Arial" charset="0"/>
                        </a:rPr>
                        <a:t> </a:t>
                      </a:r>
                      <a:r>
                        <a:rPr kumimoji="0" lang="ar-EG" sz="4300" b="0" i="0" u="none" strike="noStrike" cap="none" normalizeH="0" baseline="0">
                          <a:ln>
                            <a:noFill/>
                          </a:ln>
                          <a:solidFill>
                            <a:schemeClr val="tx1"/>
                          </a:solidFill>
                          <a:effectLst/>
                          <a:latin typeface="Arial" charset="0"/>
                          <a:cs typeface="Arial" charset="0"/>
                        </a:rPr>
                        <a:t>ل</a:t>
                      </a:r>
                      <a:r>
                        <a:rPr kumimoji="0" lang="ar-SA" sz="4300" b="0" i="0" u="none" strike="noStrike" cap="none" normalizeH="0" baseline="0">
                          <a:ln>
                            <a:noFill/>
                          </a:ln>
                          <a:solidFill>
                            <a:schemeClr val="tx1"/>
                          </a:solidFill>
                          <a:effectLst/>
                          <a:latin typeface="Arial" charset="0"/>
                          <a:cs typeface="Arial" charset="0"/>
                        </a:rPr>
                        <a:t>لآب </a:t>
                      </a:r>
                      <a:r>
                        <a:rPr kumimoji="0" lang="ar-SA" sz="4300" b="0" i="0" u="none" strike="noStrike" cap="none" normalizeH="0" baseline="0" err="1">
                          <a:ln>
                            <a:noFill/>
                          </a:ln>
                          <a:solidFill>
                            <a:schemeClr val="tx1"/>
                          </a:solidFill>
                          <a:effectLst/>
                          <a:latin typeface="Arial" charset="0"/>
                          <a:cs typeface="Arial" charset="0"/>
                        </a:rPr>
                        <a:t>فى</a:t>
                      </a:r>
                      <a:r>
                        <a:rPr kumimoji="0" lang="ar-SA" sz="4300" b="0" i="0" u="none" strike="noStrike" cap="none" normalizeH="0" baseline="0">
                          <a:ln>
                            <a:noFill/>
                          </a:ln>
                          <a:solidFill>
                            <a:schemeClr val="tx1"/>
                          </a:solidFill>
                          <a:effectLst/>
                          <a:latin typeface="Arial" charset="0"/>
                          <a:cs typeface="Arial" charset="0"/>
                        </a:rPr>
                        <a:t> الجوهر، </a:t>
                      </a:r>
                      <a:r>
                        <a:rPr kumimoji="0" lang="ar-SA" sz="4300" b="0" i="0" u="none" strike="noStrike" cap="none" normalizeH="0" baseline="0" err="1">
                          <a:ln>
                            <a:noFill/>
                          </a:ln>
                          <a:solidFill>
                            <a:schemeClr val="tx1"/>
                          </a:solidFill>
                          <a:effectLst/>
                          <a:latin typeface="Arial" charset="0"/>
                          <a:cs typeface="Arial" charset="0"/>
                        </a:rPr>
                        <a:t>الذى</a:t>
                      </a:r>
                      <a:r>
                        <a:rPr kumimoji="0" lang="ar-SA"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err="1">
                          <a:ln>
                            <a:noFill/>
                          </a:ln>
                          <a:solidFill>
                            <a:schemeClr val="tx1"/>
                          </a:solidFill>
                          <a:effectLst/>
                          <a:latin typeface="Arial" charset="0"/>
                          <a:cs typeface="Arial" charset="0"/>
                        </a:rPr>
                        <a:t>به</a:t>
                      </a:r>
                      <a:r>
                        <a:rPr kumimoji="0" lang="ar-SA" sz="4300" b="0" i="0" u="none" strike="noStrike" cap="none" normalizeH="0" baseline="0">
                          <a:ln>
                            <a:noFill/>
                          </a:ln>
                          <a:solidFill>
                            <a:schemeClr val="tx1"/>
                          </a:solidFill>
                          <a:effectLst/>
                          <a:latin typeface="Arial" charset="0"/>
                          <a:cs typeface="Arial" charset="0"/>
                        </a:rPr>
                        <a:t> كان كل </a:t>
                      </a:r>
                      <a:r>
                        <a:rPr kumimoji="0" lang="ar-SA" sz="4300" b="0" i="0" u="none" strike="noStrike" cap="none" normalizeH="0" baseline="0" err="1">
                          <a:ln>
                            <a:noFill/>
                          </a:ln>
                          <a:solidFill>
                            <a:schemeClr val="tx1"/>
                          </a:solidFill>
                          <a:effectLst/>
                          <a:latin typeface="Arial" charset="0"/>
                          <a:cs typeface="Arial" charset="0"/>
                        </a:rPr>
                        <a:t>شىء</a:t>
                      </a:r>
                      <a:r>
                        <a:rPr kumimoji="0" lang="ar-SA" sz="4300" b="0" i="0" u="none" strike="noStrike" cap="none" normalizeH="0" baseline="0">
                          <a:ln>
                            <a:noFill/>
                          </a:ln>
                          <a:solidFill>
                            <a:schemeClr val="tx1"/>
                          </a:solidFill>
                          <a:effectLst/>
                          <a:latin typeface="Arial" charset="0"/>
                          <a:cs typeface="Arial" charset="0"/>
                        </a:rPr>
                        <a:t>.</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هذا </a:t>
                      </a:r>
                      <a:r>
                        <a:rPr kumimoji="0" lang="ar-SA" sz="4300" b="0" i="0" u="none" strike="noStrike" cap="none" normalizeH="0" baseline="0" err="1">
                          <a:ln>
                            <a:noFill/>
                          </a:ln>
                          <a:solidFill>
                            <a:schemeClr val="tx1"/>
                          </a:solidFill>
                          <a:effectLst/>
                          <a:latin typeface="Arial" charset="0"/>
                          <a:cs typeface="Arial" charset="0"/>
                        </a:rPr>
                        <a:t>الذى</a:t>
                      </a:r>
                      <a:r>
                        <a:rPr kumimoji="0" lang="ar-SA" sz="4300" b="0" i="0" u="none" strike="noStrike" cap="none" normalizeH="0" baseline="0">
                          <a:ln>
                            <a:noFill/>
                          </a:ln>
                          <a:solidFill>
                            <a:schemeClr val="tx1"/>
                          </a:solidFill>
                          <a:effectLst/>
                          <a:latin typeface="Arial" charset="0"/>
                          <a:cs typeface="Arial" charset="0"/>
                        </a:rPr>
                        <a:t> من أجلنا نحنُ البشر، ومن أجل خلاصنا، نَزَلَ من السماء، وتجسدَ من الروح القدس ومن مريم العذراء.  وتأنس</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4022025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88428" name="Group 140"/>
          <p:cNvGraphicFramePr>
            <a:graphicFrameLocks noGrp="1"/>
          </p:cNvGraphicFramePr>
          <p:nvPr/>
        </p:nvGraphicFramePr>
        <p:xfrm>
          <a:off x="0" y="2"/>
          <a:ext cx="12192001" cy="6463298"/>
        </p:xfrm>
        <a:graphic>
          <a:graphicData uri="http://schemas.openxmlformats.org/drawingml/2006/table">
            <a:tbl>
              <a:tblPr/>
              <a:tblGrid>
                <a:gridCol w="4185055">
                  <a:extLst>
                    <a:ext uri="{9D8B030D-6E8A-4147-A177-3AD203B41FA5}">
                      <a16:colId xmlns:a16="http://schemas.microsoft.com/office/drawing/2014/main" val="20000"/>
                    </a:ext>
                  </a:extLst>
                </a:gridCol>
                <a:gridCol w="4539575">
                  <a:extLst>
                    <a:ext uri="{9D8B030D-6E8A-4147-A177-3AD203B41FA5}">
                      <a16:colId xmlns:a16="http://schemas.microsoft.com/office/drawing/2014/main" val="20001"/>
                    </a:ext>
                  </a:extLst>
                </a:gridCol>
                <a:gridCol w="3467371">
                  <a:extLst>
                    <a:ext uri="{9D8B030D-6E8A-4147-A177-3AD203B41FA5}">
                      <a16:colId xmlns:a16="http://schemas.microsoft.com/office/drawing/2014/main" val="20002"/>
                    </a:ext>
                  </a:extLst>
                </a:gridCol>
              </a:tblGrid>
              <a:tr h="13919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ts val="18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ts val="600"/>
                        </a:spcBef>
                        <a:spcAft>
                          <a:spcPts val="80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2816">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700" b="0" i="1"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9003">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6679">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0" fontAlgn="base" latinLnBrk="0" hangingPunct="0">
                        <a:lnSpc>
                          <a:spcPct val="100000"/>
                        </a:lnSpc>
                        <a:spcBef>
                          <a:spcPct val="0"/>
                        </a:spcBef>
                        <a:spcAft>
                          <a:spcPct val="0"/>
                        </a:spcAft>
                        <a:buClrTx/>
                        <a:buSzTx/>
                        <a:buFontTx/>
                        <a:buNone/>
                        <a:tabLst/>
                      </a:pPr>
                      <a:endParaRPr kumimoji="0" lang="fr-FR" sz="1100" b="0" i="0" u="none" strike="noStrike" cap="none" normalizeH="0" baseline="0">
                        <a:ln>
                          <a:noFill/>
                        </a:ln>
                        <a:solidFill>
                          <a:schemeClr val="tx1"/>
                        </a:solidFill>
                        <a:effectLst/>
                        <a:latin typeface="Arial" charset="0"/>
                        <a:cs typeface="Arial" charset="0"/>
                      </a:endParaRPr>
                    </a:p>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7912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7592810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8674" name="Group 2"/>
          <p:cNvGraphicFramePr>
            <a:graphicFrameLocks noGrp="1"/>
          </p:cNvGraphicFramePr>
          <p:nvPr>
            <p:ph/>
          </p:nvPr>
        </p:nvGraphicFramePr>
        <p:xfrm>
          <a:off x="0" y="0"/>
          <a:ext cx="12192000" cy="6705600"/>
        </p:xfrm>
        <a:graphic>
          <a:graphicData uri="http://schemas.openxmlformats.org/drawingml/2006/table">
            <a:tbl>
              <a:tblPr/>
              <a:tblGrid>
                <a:gridCol w="6985000">
                  <a:extLst>
                    <a:ext uri="{9D8B030D-6E8A-4147-A177-3AD203B41FA5}">
                      <a16:colId xmlns:a16="http://schemas.microsoft.com/office/drawing/2014/main" val="20000"/>
                    </a:ext>
                  </a:extLst>
                </a:gridCol>
                <a:gridCol w="5207000">
                  <a:extLst>
                    <a:ext uri="{9D8B030D-6E8A-4147-A177-3AD203B41FA5}">
                      <a16:colId xmlns:a16="http://schemas.microsoft.com/office/drawing/2014/main" val="20001"/>
                    </a:ext>
                  </a:extLst>
                </a:gridCol>
              </a:tblGrid>
              <a:tr h="6705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600" b="0" i="0" u="none" strike="noStrike" cap="none" normalizeH="0" baseline="0">
                          <a:ln>
                            <a:noFill/>
                          </a:ln>
                          <a:solidFill>
                            <a:schemeClr val="tx1"/>
                          </a:solidFill>
                          <a:effectLst/>
                          <a:latin typeface="Arial" charset="0"/>
                          <a:cs typeface="Arial" charset="0"/>
                        </a:rPr>
                        <a:t>Il a été crucifié pour nous sous Ponce Pilate, a souffert et a été enseveli. Il est ressuscité le troisième jour conformément aux écritures. Il est monté au ciel et s’est assis à la droite du Père d’où Il reviendra dans Sa gloire pour juger les vivants et les morts et son règne n’aura pas de fin. Je crois en l’Esprit Saint qui est Seigneur et qui donne la vie; il procède du Père . </a:t>
                      </a:r>
                      <a:endParaRPr kumimoji="0" lang="en-US" sz="3600" b="0" i="0" u="none" strike="noStrike" cap="none" normalizeH="0" baseline="0">
                        <a:ln>
                          <a:noFill/>
                        </a:ln>
                        <a:solidFill>
                          <a:schemeClr val="tx1"/>
                        </a:solidFill>
                        <a:effectLst/>
                        <a:latin typeface="Arial" charset="0"/>
                        <a:cs typeface="Arial" charset="0"/>
                      </a:endParaRPr>
                    </a:p>
                  </a:txBody>
                  <a:tcPr marL="121920" marR="121920" marT="60960" marB="6096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وصُلِبَ عنا على عهد </a:t>
                      </a:r>
                      <a:r>
                        <a:rPr kumimoji="0" lang="ar-SA" sz="3700" b="0" i="0" u="none" strike="noStrike" cap="none" normalizeH="0" baseline="0" err="1">
                          <a:ln>
                            <a:noFill/>
                          </a:ln>
                          <a:solidFill>
                            <a:schemeClr val="tx1"/>
                          </a:solidFill>
                          <a:effectLst/>
                          <a:latin typeface="Arial" charset="0"/>
                          <a:cs typeface="Arial" charset="0"/>
                        </a:rPr>
                        <a:t>بيلاطس</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البنطى</a:t>
                      </a:r>
                      <a:r>
                        <a:rPr kumimoji="0" lang="ar-SA" sz="3700" b="0" i="0" u="none" strike="noStrike" cap="none" normalizeH="0" baseline="0">
                          <a:ln>
                            <a:noFill/>
                          </a:ln>
                          <a:solidFill>
                            <a:schemeClr val="tx1"/>
                          </a:solidFill>
                          <a:effectLst/>
                          <a:latin typeface="Arial" charset="0"/>
                          <a:cs typeface="Arial" charset="0"/>
                        </a:rPr>
                        <a:t>.  تألمَ وقبرَ وقامَ من الأموات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اليوم الثالث، كما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الكتب. </a:t>
                      </a:r>
                      <a:r>
                        <a:rPr kumimoji="0" lang="ar-SA" sz="3200" b="0" i="0" u="none" strike="noStrike" cap="none" normalizeH="0" baseline="0">
                          <a:ln>
                            <a:noFill/>
                          </a:ln>
                          <a:solidFill>
                            <a:schemeClr val="tx1"/>
                          </a:solidFill>
                          <a:effectLst/>
                          <a:latin typeface="Arial" charset="0"/>
                          <a:cs typeface="Arial" charset="0"/>
                        </a:rPr>
                        <a:t>وصَعِدَ إلى السموات،</a:t>
                      </a:r>
                      <a:r>
                        <a:rPr kumimoji="0" lang="en-US" sz="32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a:ln>
                            <a:noFill/>
                          </a:ln>
                          <a:solidFill>
                            <a:schemeClr val="tx1"/>
                          </a:solidFill>
                          <a:effectLst/>
                          <a:latin typeface="Arial" charset="0"/>
                          <a:cs typeface="Arial" charset="0"/>
                        </a:rPr>
                        <a:t>وجَلسَ عن يمين أبيه.  وأيضاً </a:t>
                      </a:r>
                      <a:r>
                        <a:rPr kumimoji="0" lang="ar-SA" sz="3700" b="0" i="0" u="none" strike="noStrike" cap="none" normalizeH="0" baseline="0" err="1">
                          <a:ln>
                            <a:noFill/>
                          </a:ln>
                          <a:solidFill>
                            <a:schemeClr val="tx1"/>
                          </a:solidFill>
                          <a:effectLst/>
                          <a:latin typeface="Arial" charset="0"/>
                          <a:cs typeface="Arial" charset="0"/>
                        </a:rPr>
                        <a:t>يأتى</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مجدهِ ليَدينَ الأحياءَ والأموات، </a:t>
                      </a:r>
                      <a:r>
                        <a:rPr kumimoji="0" lang="ar-SA" sz="3700" b="0" i="0" u="none" strike="noStrike" cap="none" normalizeH="0" baseline="0" err="1">
                          <a:ln>
                            <a:noFill/>
                          </a:ln>
                          <a:solidFill>
                            <a:schemeClr val="tx1"/>
                          </a:solidFill>
                          <a:effectLst/>
                          <a:latin typeface="Arial" charset="0"/>
                          <a:cs typeface="Arial" charset="0"/>
                        </a:rPr>
                        <a:t>الذى</a:t>
                      </a:r>
                      <a:r>
                        <a:rPr kumimoji="0" lang="ar-SA" sz="3700" b="0" i="0" u="none" strike="noStrike" cap="none" normalizeH="0" baseline="0">
                          <a:ln>
                            <a:noFill/>
                          </a:ln>
                          <a:solidFill>
                            <a:schemeClr val="tx1"/>
                          </a:solidFill>
                          <a:effectLst/>
                          <a:latin typeface="Arial" charset="0"/>
                          <a:cs typeface="Arial" charset="0"/>
                        </a:rPr>
                        <a:t> ليس لملكِهِ انقضاء.</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نعم نؤمن بالروح القدس، الرب المحيى</a:t>
                      </a:r>
                      <a:endParaRPr kumimoji="0" lang="en-US" sz="3700" b="0" i="0" u="none" strike="noStrike" cap="none" normalizeH="0" baseline="0">
                        <a:ln>
                          <a:noFill/>
                        </a:ln>
                        <a:solidFill>
                          <a:schemeClr val="tx1"/>
                        </a:solidFill>
                        <a:effectLst/>
                        <a:latin typeface="Arial" charset="0"/>
                        <a:cs typeface="Arial" charset="0"/>
                      </a:endParaRPr>
                    </a:p>
                  </a:txBody>
                  <a:tcPr marL="192000" marR="192000" marT="46800" marB="4680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32969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9698" name="Group 2"/>
          <p:cNvGraphicFramePr>
            <a:graphicFrameLocks noGrp="1"/>
          </p:cNvGraphicFramePr>
          <p:nvPr>
            <p:ph/>
          </p:nvPr>
        </p:nvGraphicFramePr>
        <p:xfrm>
          <a:off x="0" y="279400"/>
          <a:ext cx="12192000" cy="4766733"/>
        </p:xfrm>
        <a:graphic>
          <a:graphicData uri="http://schemas.openxmlformats.org/drawingml/2006/table">
            <a:tbl>
              <a:tblPr/>
              <a:tblGrid>
                <a:gridCol w="7010400">
                  <a:extLst>
                    <a:ext uri="{9D8B030D-6E8A-4147-A177-3AD203B41FA5}">
                      <a16:colId xmlns:a16="http://schemas.microsoft.com/office/drawing/2014/main" val="20000"/>
                    </a:ext>
                  </a:extLst>
                </a:gridCol>
                <a:gridCol w="5181600">
                  <a:extLst>
                    <a:ext uri="{9D8B030D-6E8A-4147-A177-3AD203B41FA5}">
                      <a16:colId xmlns:a16="http://schemas.microsoft.com/office/drawing/2014/main" val="20001"/>
                    </a:ext>
                  </a:extLst>
                </a:gridCol>
              </a:tblGrid>
              <a:tr h="47667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Avec le Père et le Fils, Il reçoit même adoration et même gloire. Il a parlé par les prophètes. Je crois en  l’Église, Une, Sainte, Universelle et Apostolique. Je reconnais un seul baptême pour le pardon des péchés.</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10000"/>
                        </a:lnSpc>
                        <a:spcBef>
                          <a:spcPct val="60000"/>
                        </a:spcBef>
                        <a:spcAft>
                          <a:spcPct val="0"/>
                        </a:spcAft>
                        <a:buClrTx/>
                        <a:buSzTx/>
                        <a:buFontTx/>
                        <a:buNone/>
                        <a:tabLst/>
                        <a:defRPr/>
                      </a:pPr>
                      <a:r>
                        <a:rPr kumimoji="0" lang="ar-EG" sz="4300" b="0" i="0" u="none" strike="noStrike" cap="none" normalizeH="0" baseline="0">
                          <a:ln>
                            <a:noFill/>
                          </a:ln>
                          <a:solidFill>
                            <a:schemeClr val="tx1"/>
                          </a:solidFill>
                          <a:effectLst/>
                          <a:latin typeface="Arial" charset="0"/>
                          <a:cs typeface="Arial" charset="0"/>
                        </a:rPr>
                        <a:t>المنبثق من </a:t>
                      </a:r>
                      <a:r>
                        <a:rPr kumimoji="0" lang="ar-EG" sz="4300" b="0" i="0" u="none" strike="noStrike" cap="none" normalizeH="0" baseline="0" err="1">
                          <a:ln>
                            <a:noFill/>
                          </a:ln>
                          <a:solidFill>
                            <a:schemeClr val="tx1"/>
                          </a:solidFill>
                          <a:effectLst/>
                          <a:latin typeface="Arial" charset="0"/>
                          <a:cs typeface="Arial" charset="0"/>
                        </a:rPr>
                        <a:t>الآب</a:t>
                      </a:r>
                      <a:r>
                        <a:rPr kumimoji="0" lang="ar-EG" sz="4300" b="0" i="0" u="none" strike="noStrike" cap="none" normalizeH="0" baseline="0">
                          <a:ln>
                            <a:noFill/>
                          </a:ln>
                          <a:solidFill>
                            <a:schemeClr val="tx1"/>
                          </a:solidFill>
                          <a:effectLst/>
                          <a:latin typeface="Arial" charset="0"/>
                          <a:cs typeface="Arial" charset="0"/>
                        </a:rPr>
                        <a:t>    </a:t>
                      </a:r>
                      <a:r>
                        <a:rPr kumimoji="0" lang="ar-SA" sz="4300" b="0" i="0" u="none" strike="noStrike" cap="none" normalizeH="0" baseline="0">
                          <a:ln>
                            <a:noFill/>
                          </a:ln>
                          <a:solidFill>
                            <a:schemeClr val="tx1"/>
                          </a:solidFill>
                          <a:effectLst/>
                          <a:latin typeface="Arial" charset="0"/>
                          <a:cs typeface="Arial" charset="0"/>
                        </a:rPr>
                        <a:t>نسجدُ لهُ ونمجّدَهُ مع </a:t>
                      </a:r>
                      <a:r>
                        <a:rPr kumimoji="0" lang="ar-SA" sz="4300" b="0" i="0" u="none" strike="noStrike" cap="none" normalizeH="0" baseline="0" err="1">
                          <a:ln>
                            <a:noFill/>
                          </a:ln>
                          <a:solidFill>
                            <a:schemeClr val="tx1"/>
                          </a:solidFill>
                          <a:effectLst/>
                          <a:latin typeface="Arial" charset="0"/>
                          <a:cs typeface="Arial" charset="0"/>
                        </a:rPr>
                        <a:t>الآب</a:t>
                      </a:r>
                      <a:r>
                        <a:rPr kumimoji="0" lang="ar-SA" sz="4300" b="0" i="0" u="none" strike="noStrike" cap="none" normalizeH="0" baseline="0">
                          <a:ln>
                            <a:noFill/>
                          </a:ln>
                          <a:solidFill>
                            <a:schemeClr val="tx1"/>
                          </a:solidFill>
                          <a:effectLst/>
                          <a:latin typeface="Arial" charset="0"/>
                          <a:cs typeface="Arial" charset="0"/>
                        </a:rPr>
                        <a:t> والابن، الناطق </a:t>
                      </a:r>
                      <a:r>
                        <a:rPr kumimoji="0" lang="ar-SA" sz="4300" b="0" i="0" u="none" strike="noStrike" cap="none" normalizeH="0" baseline="0" err="1">
                          <a:ln>
                            <a:noFill/>
                          </a:ln>
                          <a:solidFill>
                            <a:schemeClr val="tx1"/>
                          </a:solidFill>
                          <a:effectLst/>
                          <a:latin typeface="Arial" charset="0"/>
                          <a:cs typeface="Arial" charset="0"/>
                        </a:rPr>
                        <a:t>فى</a:t>
                      </a:r>
                      <a:r>
                        <a:rPr kumimoji="0" lang="ar-SA" sz="4300" b="0" i="0" u="none" strike="noStrike" cap="none" normalizeH="0" baseline="0">
                          <a:ln>
                            <a:noFill/>
                          </a:ln>
                          <a:solidFill>
                            <a:schemeClr val="tx1"/>
                          </a:solidFill>
                          <a:effectLst/>
                          <a:latin typeface="Arial" charset="0"/>
                          <a:cs typeface="Arial" charset="0"/>
                        </a:rPr>
                        <a:t> الأنبياء.  وبكنيسة واحدة مُقدسة جامعة </a:t>
                      </a:r>
                      <a:r>
                        <a:rPr kumimoji="0" lang="ar-SA" sz="4300" b="0" i="0" u="none" strike="noStrike" cap="none" normalizeH="0" baseline="0" err="1">
                          <a:ln>
                            <a:noFill/>
                          </a:ln>
                          <a:solidFill>
                            <a:schemeClr val="tx1"/>
                          </a:solidFill>
                          <a:effectLst/>
                          <a:latin typeface="Arial" charset="0"/>
                          <a:cs typeface="Arial" charset="0"/>
                        </a:rPr>
                        <a:t>رسولية</a:t>
                      </a:r>
                      <a:r>
                        <a:rPr kumimoji="0" lang="ar-SA" sz="4300" b="0" i="0" u="none" strike="noStrike" cap="none" normalizeH="0" baseline="0">
                          <a:ln>
                            <a:noFill/>
                          </a:ln>
                          <a:solidFill>
                            <a:schemeClr val="tx1"/>
                          </a:solidFill>
                          <a:effectLst/>
                          <a:latin typeface="Arial" charset="0"/>
                          <a:cs typeface="Arial" charset="0"/>
                        </a:rPr>
                        <a:t>. ونعترف بمعمودية واحدة لمغفرة الخطايا.</a:t>
                      </a:r>
                      <a:endParaRPr kumimoji="0" lang="ar-EG"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1298184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9" name="Text Box 2"/>
          <p:cNvSpPr txBox="1">
            <a:spLocks noChangeArrowheads="1"/>
          </p:cNvSpPr>
          <p:nvPr/>
        </p:nvSpPr>
        <p:spPr bwMode="auto">
          <a:xfrm>
            <a:off x="4449234" y="498475"/>
            <a:ext cx="184731" cy="584775"/>
          </a:xfrm>
          <a:prstGeom prst="rect">
            <a:avLst/>
          </a:prstGeom>
          <a:noFill/>
          <a:ln w="9525">
            <a:noFill/>
            <a:miter lim="800000"/>
            <a:headEnd/>
            <a:tailEnd/>
          </a:ln>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CA" sz="3200" b="0" i="0" u="none" strike="noStrike" kern="1200" cap="none" spc="0" normalizeH="0" baseline="0" noProof="0">
              <a:ln>
                <a:noFill/>
              </a:ln>
              <a:solidFill>
                <a:srgbClr val="FFFFFF"/>
              </a:solidFill>
              <a:effectLst/>
              <a:uLnTx/>
              <a:uFillTx/>
              <a:latin typeface="Arial" pitchFamily="34" charset="0"/>
              <a:ea typeface="+mn-ea"/>
              <a:cs typeface="Arial" charset="0"/>
            </a:endParaRPr>
          </a:p>
        </p:txBody>
      </p:sp>
      <p:graphicFrame>
        <p:nvGraphicFramePr>
          <p:cNvPr id="12190723" name="Group 3"/>
          <p:cNvGraphicFramePr>
            <a:graphicFrameLocks noGrp="1"/>
          </p:cNvGraphicFramePr>
          <p:nvPr>
            <p:ph/>
          </p:nvPr>
        </p:nvGraphicFramePr>
        <p:xfrm>
          <a:off x="0" y="296333"/>
          <a:ext cx="12192000" cy="5943600"/>
        </p:xfrm>
        <a:graphic>
          <a:graphicData uri="http://schemas.openxmlformats.org/drawingml/2006/table">
            <a:tbl>
              <a:tblPr/>
              <a:tblGrid>
                <a:gridCol w="4539575">
                  <a:extLst>
                    <a:ext uri="{9D8B030D-6E8A-4147-A177-3AD203B41FA5}">
                      <a16:colId xmlns:a16="http://schemas.microsoft.com/office/drawing/2014/main" val="20000"/>
                    </a:ext>
                  </a:extLst>
                </a:gridCol>
                <a:gridCol w="4210996">
                  <a:extLst>
                    <a:ext uri="{9D8B030D-6E8A-4147-A177-3AD203B41FA5}">
                      <a16:colId xmlns:a16="http://schemas.microsoft.com/office/drawing/2014/main" val="20001"/>
                    </a:ext>
                  </a:extLst>
                </a:gridCol>
                <a:gridCol w="3441429">
                  <a:extLst>
                    <a:ext uri="{9D8B030D-6E8A-4147-A177-3AD203B41FA5}">
                      <a16:colId xmlns:a16="http://schemas.microsoft.com/office/drawing/2014/main" val="20002"/>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800" b="0" i="0" u="none" strike="noStrike" cap="none" normalizeH="0" baseline="0" dirty="0" err="1">
                          <a:ln>
                            <a:noFill/>
                          </a:ln>
                          <a:solidFill>
                            <a:schemeClr val="tx1"/>
                          </a:solidFill>
                          <a:effectLst/>
                          <a:latin typeface="Coptic1" pitchFamily="2" charset="0"/>
                          <a:cs typeface="Arial" pitchFamily="34" charset="0"/>
                        </a:rPr>
                        <a:t>Tenjoust</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e~bol</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qat~h</a:t>
                      </a:r>
                      <a:r>
                        <a:rPr kumimoji="0" lang="en-US" sz="4800" b="0" i="0" u="none" strike="noStrike" cap="none" normalizeH="0" baseline="0" dirty="0">
                          <a:ln>
                            <a:noFill/>
                          </a:ln>
                          <a:solidFill>
                            <a:schemeClr val="tx1"/>
                          </a:solidFill>
                          <a:effectLst/>
                          <a:latin typeface="Coptic1" pitchFamily="2" charset="0"/>
                          <a:cs typeface="Arial" pitchFamily="34" charset="0"/>
                        </a:rPr>
                        <a:t>/ n~]</a:t>
                      </a:r>
                      <a:r>
                        <a:rPr kumimoji="0" lang="en-US" sz="4800" b="0" i="0" u="none" strike="noStrike" cap="none" normalizeH="0" baseline="0" dirty="0" err="1">
                          <a:ln>
                            <a:noFill/>
                          </a:ln>
                          <a:solidFill>
                            <a:schemeClr val="tx1"/>
                          </a:solidFill>
                          <a:effectLst/>
                          <a:latin typeface="Coptic1" pitchFamily="2" charset="0"/>
                          <a:cs typeface="Arial" pitchFamily="34" charset="0"/>
                        </a:rPr>
                        <a:t>a~nactacic</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nirefmwout</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nem</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piwnq</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n~te</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pie~wn</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800" b="0" i="0" u="none" strike="noStrike" cap="none" normalizeH="0" baseline="0" dirty="0" err="1">
                          <a:ln>
                            <a:noFill/>
                          </a:ln>
                          <a:solidFill>
                            <a:schemeClr val="tx1"/>
                          </a:solidFill>
                          <a:effectLst/>
                          <a:latin typeface="Coptic1" pitchFamily="2" charset="0"/>
                          <a:cs typeface="Arial" pitchFamily="34" charset="0"/>
                        </a:rPr>
                        <a:t>eyn</a:t>
                      </a:r>
                      <a:r>
                        <a:rPr kumimoji="0" lang="en-US" sz="4800" b="0" i="0" u="none" strike="noStrike" cap="none" normalizeH="0" baseline="0" dirty="0">
                          <a:ln>
                            <a:noFill/>
                          </a:ln>
                          <a:solidFill>
                            <a:schemeClr val="tx1"/>
                          </a:solidFill>
                          <a:effectLst/>
                          <a:latin typeface="Coptic1" pitchFamily="2" charset="0"/>
                          <a:cs typeface="Arial" pitchFamily="34" charset="0"/>
                        </a:rPr>
                        <a:t>/</a:t>
                      </a:r>
                      <a:r>
                        <a:rPr kumimoji="0" lang="en-US" sz="4800" b="0" i="0" u="none" strike="noStrike" cap="none" normalizeH="0" baseline="0" dirty="0" err="1">
                          <a:ln>
                            <a:noFill/>
                          </a:ln>
                          <a:solidFill>
                            <a:schemeClr val="tx1"/>
                          </a:solidFill>
                          <a:effectLst/>
                          <a:latin typeface="Coptic1" pitchFamily="2" charset="0"/>
                          <a:cs typeface="Arial" pitchFamily="34" charset="0"/>
                        </a:rPr>
                        <a:t>ou</a:t>
                      </a:r>
                      <a:r>
                        <a:rPr kumimoji="0" lang="en-US" sz="4800" b="0" i="0" u="none" strike="noStrike" cap="none" normalizeH="0" baseline="0" dirty="0">
                          <a:ln>
                            <a:noFill/>
                          </a:ln>
                          <a:solidFill>
                            <a:schemeClr val="tx1"/>
                          </a:solidFill>
                          <a:effectLst/>
                          <a:latin typeface="Coptic1" pitchFamily="2" charset="0"/>
                          <a:cs typeface="Arial" pitchFamily="34" charset="0"/>
                        </a:rPr>
                        <a:t>: </a:t>
                      </a:r>
                      <a:r>
                        <a:rPr kumimoji="0" lang="en-US" sz="4300" b="0" i="0" u="none" strike="noStrike" cap="none" normalizeH="0" baseline="0" dirty="0">
                          <a:ln>
                            <a:noFill/>
                          </a:ln>
                          <a:solidFill>
                            <a:schemeClr val="tx1"/>
                          </a:solidFill>
                          <a:effectLst/>
                          <a:latin typeface="Coptic1" pitchFamily="2" charset="0"/>
                          <a:cs typeface="Arial" pitchFamily="34" charset="0"/>
                        </a:rPr>
                        <a:t>Am/n</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4800" b="0" i="0" u="none" strike="noStrike" cap="none" normalizeH="0" baseline="0">
                          <a:ln>
                            <a:noFill/>
                          </a:ln>
                          <a:solidFill>
                            <a:schemeClr val="tx1"/>
                          </a:solidFill>
                          <a:effectLst/>
                          <a:latin typeface="Arial" charset="0"/>
                          <a:cs typeface="Arial" charset="0"/>
                        </a:rPr>
                        <a:t>J’attends la résurrection des morts et la vie du monde à venir.  Amen.</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5900" b="0" i="0" u="none" strike="noStrike" cap="none" normalizeH="0" baseline="0" dirty="0">
                          <a:ln>
                            <a:noFill/>
                          </a:ln>
                          <a:solidFill>
                            <a:schemeClr val="tx1"/>
                          </a:solidFill>
                          <a:effectLst/>
                          <a:latin typeface="Arial" charset="0"/>
                          <a:cs typeface="Arial" charset="0"/>
                        </a:rPr>
                        <a:t>وننتظر قيامَةَ الأموات</a:t>
                      </a:r>
                      <a:r>
                        <a:rPr kumimoji="0" lang="fr-FR"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وحياة الدهر </a:t>
                      </a:r>
                      <a:r>
                        <a:rPr kumimoji="0" lang="ar-SA" sz="5900" b="0" i="0" u="none" strike="noStrike" cap="none" normalizeH="0" baseline="0" dirty="0" err="1">
                          <a:ln>
                            <a:noFill/>
                          </a:ln>
                          <a:solidFill>
                            <a:schemeClr val="tx1"/>
                          </a:solidFill>
                          <a:effectLst/>
                          <a:latin typeface="Arial" charset="0"/>
                          <a:cs typeface="Arial" charset="0"/>
                        </a:rPr>
                        <a:t>الآتى</a:t>
                      </a:r>
                      <a:r>
                        <a:rPr kumimoji="0" lang="fr-FR" sz="5900" b="0" i="0" u="none" strike="noStrike" cap="none" normalizeH="0" baseline="0" dirty="0">
                          <a:ln>
                            <a:noFill/>
                          </a:ln>
                          <a:solidFill>
                            <a:schemeClr val="tx1"/>
                          </a:solidFill>
                          <a:effectLst/>
                          <a:latin typeface="Arial" charset="0"/>
                          <a:cs typeface="Arial" charset="0"/>
                        </a:rPr>
                        <a:t> </a:t>
                      </a:r>
                      <a:r>
                        <a:rPr kumimoji="0" lang="ar-SA" sz="5900" b="0" i="0" u="none" strike="noStrike" cap="none" normalizeH="0" baseline="0" dirty="0">
                          <a:ln>
                            <a:noFill/>
                          </a:ln>
                          <a:solidFill>
                            <a:schemeClr val="tx1"/>
                          </a:solidFill>
                          <a:effectLst/>
                          <a:latin typeface="Arial" charset="0"/>
                          <a:cs typeface="Arial" charset="0"/>
                        </a:rPr>
                        <a:t>آمين</a:t>
                      </a:r>
                      <a:r>
                        <a:rPr kumimoji="0" lang="ar-SA" sz="5300" b="0" i="0" u="none" strike="noStrike" cap="none" normalizeH="0" baseline="0" dirty="0">
                          <a:ln>
                            <a:noFill/>
                          </a:ln>
                          <a:solidFill>
                            <a:schemeClr val="tx1"/>
                          </a:solidFill>
                          <a:effectLst/>
                          <a:latin typeface="Arial" charset="0"/>
                          <a:cs typeface="Arial" charset="0"/>
                        </a:rPr>
                        <a:t>.</a:t>
                      </a:r>
                      <a:endParaRPr kumimoji="0" lang="en-US"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1743217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5">
            <a:extLst>
              <a:ext uri="{FF2B5EF4-FFF2-40B4-BE49-F238E27FC236}">
                <a16:creationId xmlns:a16="http://schemas.microsoft.com/office/drawing/2014/main" id="{2C734612-3020-3759-AD0F-F471F8137A64}"/>
              </a:ext>
            </a:extLst>
          </p:cNvPr>
          <p:cNvGraphicFramePr>
            <a:graphicFrameLocks/>
          </p:cNvGraphicFramePr>
          <p:nvPr>
            <p:extLst>
              <p:ext uri="{D42A27DB-BD31-4B8C-83A1-F6EECF244321}">
                <p14:modId xmlns:p14="http://schemas.microsoft.com/office/powerpoint/2010/main" val="426490740"/>
              </p:ext>
            </p:extLst>
          </p:nvPr>
        </p:nvGraphicFramePr>
        <p:xfrm>
          <a:off x="2504879" y="119394"/>
          <a:ext cx="7182239" cy="434340"/>
        </p:xfrm>
        <a:graphic>
          <a:graphicData uri="http://schemas.openxmlformats.org/drawingml/2006/table">
            <a:tbl>
              <a:tblPr/>
              <a:tblGrid>
                <a:gridCol w="7182239">
                  <a:extLst>
                    <a:ext uri="{9D8B030D-6E8A-4147-A177-3AD203B41FA5}">
                      <a16:colId xmlns:a16="http://schemas.microsoft.com/office/drawing/2014/main" val="20000"/>
                    </a:ext>
                  </a:extLst>
                </a:gridCol>
              </a:tblGrid>
              <a:tr h="28166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CA" sz="2400" u="none" strike="noStrike" cap="none" normalizeH="0" baseline="0" dirty="0" err="1">
                          <a:ln>
                            <a:noFill/>
                          </a:ln>
                          <a:effectLst/>
                        </a:rPr>
                        <a:t>Oraison</a:t>
                      </a:r>
                      <a:r>
                        <a:rPr kumimoji="0" lang="en-CA" sz="2400" u="none" strike="noStrike" cap="none" normalizeH="0" baseline="0" dirty="0">
                          <a:ln>
                            <a:noFill/>
                          </a:ln>
                          <a:effectLst/>
                        </a:rPr>
                        <a:t> pour les </a:t>
                      </a:r>
                      <a:r>
                        <a:rPr kumimoji="0" lang="en-CA" sz="2400" u="none" strike="noStrike" cap="none" normalizeH="0" baseline="0" dirty="0" err="1">
                          <a:ln>
                            <a:noFill/>
                          </a:ln>
                          <a:effectLst/>
                        </a:rPr>
                        <a:t>défunts</a:t>
                      </a:r>
                      <a:r>
                        <a:rPr kumimoji="0" lang="en-US" sz="2400" u="none" strike="noStrike" cap="none" normalizeH="0" baseline="0" dirty="0">
                          <a:ln>
                            <a:noFill/>
                          </a:ln>
                          <a:effectLst/>
                        </a:rPr>
                        <a:t> - </a:t>
                      </a:r>
                      <a:r>
                        <a:rPr kumimoji="0" lang="ar-EG" sz="2400" u="none" strike="noStrike" cap="none" normalizeH="0" baseline="0" dirty="0" err="1">
                          <a:ln>
                            <a:noFill/>
                          </a:ln>
                          <a:effectLst/>
                        </a:rPr>
                        <a:t>أوشية</a:t>
                      </a:r>
                      <a:r>
                        <a:rPr kumimoji="0" lang="ar-EG" sz="2400" u="none" strike="noStrike" cap="none" normalizeH="0" baseline="0" dirty="0">
                          <a:ln>
                            <a:noFill/>
                          </a:ln>
                          <a:effectLst/>
                        </a:rPr>
                        <a:t> الراقدين</a:t>
                      </a:r>
                      <a:endParaRPr kumimoji="0" lang="en-CA" sz="24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 name="Group 2">
            <a:extLst>
              <a:ext uri="{FF2B5EF4-FFF2-40B4-BE49-F238E27FC236}">
                <a16:creationId xmlns:a16="http://schemas.microsoft.com/office/drawing/2014/main" id="{C2AD6B93-1712-B235-8FFE-CE03F316722B}"/>
              </a:ext>
            </a:extLst>
          </p:cNvPr>
          <p:cNvGraphicFramePr>
            <a:graphicFrameLocks noGrp="1"/>
          </p:cNvGraphicFramePr>
          <p:nvPr>
            <p:extLst>
              <p:ext uri="{D42A27DB-BD31-4B8C-83A1-F6EECF244321}">
                <p14:modId xmlns:p14="http://schemas.microsoft.com/office/powerpoint/2010/main" val="3700508940"/>
              </p:ext>
            </p:extLst>
          </p:nvPr>
        </p:nvGraphicFramePr>
        <p:xfrm>
          <a:off x="0" y="849089"/>
          <a:ext cx="12192000" cy="5719662"/>
        </p:xfrm>
        <a:graphic>
          <a:graphicData uri="http://schemas.openxmlformats.org/drawingml/2006/table">
            <a:tbl>
              <a:tblPr/>
              <a:tblGrid>
                <a:gridCol w="4114800">
                  <a:extLst>
                    <a:ext uri="{9D8B030D-6E8A-4147-A177-3AD203B41FA5}">
                      <a16:colId xmlns:a16="http://schemas.microsoft.com/office/drawing/2014/main" val="20000"/>
                    </a:ext>
                  </a:extLst>
                </a:gridCol>
                <a:gridCol w="4366592">
                  <a:extLst>
                    <a:ext uri="{9D8B030D-6E8A-4147-A177-3AD203B41FA5}">
                      <a16:colId xmlns:a16="http://schemas.microsoft.com/office/drawing/2014/main" val="20001"/>
                    </a:ext>
                  </a:extLst>
                </a:gridCol>
                <a:gridCol w="3710608">
                  <a:extLst>
                    <a:ext uri="{9D8B030D-6E8A-4147-A177-3AD203B41FA5}">
                      <a16:colId xmlns:a16="http://schemas.microsoft.com/office/drawing/2014/main" val="20002"/>
                    </a:ext>
                  </a:extLst>
                </a:gridCol>
              </a:tblGrid>
              <a:tr h="1196196">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sng" strike="noStrike" cap="none" normalizeH="0" baseline="0" dirty="0" err="1">
                          <a:ln>
                            <a:noFill/>
                          </a:ln>
                          <a:solidFill>
                            <a:srgbClr val="FF9900"/>
                          </a:solidFill>
                          <a:effectLst/>
                          <a:latin typeface="Coptic1" pitchFamily="2" charset="0"/>
                          <a:cs typeface="Arial" pitchFamily="34" charset="0"/>
                        </a:rPr>
                        <a:t>Piou</a:t>
                      </a:r>
                      <a:r>
                        <a:rPr kumimoji="0" lang="en-US" sz="2800" b="0" i="0" u="sng" strike="noStrike" cap="none" normalizeH="0" baseline="0" dirty="0">
                          <a:ln>
                            <a:noFill/>
                          </a:ln>
                          <a:solidFill>
                            <a:srgbClr val="FF9900"/>
                          </a:solidFill>
                          <a:effectLst/>
                          <a:latin typeface="Coptic1" pitchFamily="2" charset="0"/>
                          <a:cs typeface="Arial" pitchFamily="34" charset="0"/>
                        </a:rPr>
                        <a:t>/b:</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S~l</a:t>
                      </a:r>
                      <a:r>
                        <a:rPr kumimoji="0" lang="en-US" sz="3200" b="0" i="0" u="none" strike="noStrike" cap="none" normalizeH="0" baseline="0" dirty="0">
                          <a:ln>
                            <a:noFill/>
                          </a:ln>
                          <a:solidFill>
                            <a:schemeClr val="tx1"/>
                          </a:solidFill>
                          <a:effectLst/>
                          <a:latin typeface="Coptic1" pitchFamily="2" charset="0"/>
                          <a:cs typeface="Arial" charset="0"/>
                        </a:rPr>
                        <a:t>/l.</a:t>
                      </a:r>
                    </a:p>
                  </a:txBody>
                  <a:tcPr marT="34290" marB="34290" horzOverflow="overflow">
                    <a:lnL>
                      <a:noFill/>
                    </a:lnL>
                    <a:lnR>
                      <a:noFill/>
                    </a:lnR>
                    <a:lnT cap="fla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Prions.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cap="fla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صلِّ.</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0442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Pidiakwn</a:t>
                      </a:r>
                      <a:r>
                        <a:rPr kumimoji="0" lang="en-CA" sz="2800" b="0" i="0" u="sng" strike="noStrike" cap="none" normalizeH="0" baseline="0" dirty="0">
                          <a:ln>
                            <a:noFill/>
                          </a:ln>
                          <a:solidFill>
                            <a:srgbClr val="FF9900"/>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400" b="0" i="0" u="sng" strike="noStrike" cap="none" normalizeH="0" baseline="0" dirty="0">
                          <a:ln>
                            <a:noFill/>
                          </a:ln>
                          <a:solidFill>
                            <a:srgbClr val="FF9900"/>
                          </a:solidFill>
                          <a:effectLst/>
                          <a:latin typeface="Arial" charset="0"/>
                          <a:cs typeface="Arial" charset="0"/>
                        </a:rPr>
                        <a:t>Diacre:</a:t>
                      </a:r>
                      <a:endParaRPr kumimoji="0" lang="en-US" sz="24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400" b="0" i="0" u="sng" strike="noStrike" cap="none" normalizeH="0" baseline="0" dirty="0">
                          <a:ln>
                            <a:noFill/>
                          </a:ln>
                          <a:solidFill>
                            <a:srgbClr val="FF9900"/>
                          </a:solidFill>
                          <a:effectLst/>
                          <a:latin typeface="Arial" charset="0"/>
                          <a:cs typeface="Arial" charset="0"/>
                        </a:rPr>
                        <a:t>الشماس:</a:t>
                      </a:r>
                      <a:endParaRPr kumimoji="0" lang="en-US" sz="24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8090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E~pi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p~roceu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c~tay</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te</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Pour la prière levons-nous.</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للصلاة قفوا</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0442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Piou</a:t>
                      </a:r>
                      <a:r>
                        <a:rPr kumimoji="0" lang="en-CA" sz="2800" b="0" i="0" u="sng" strike="noStrike" cap="none" normalizeH="0" baseline="0" dirty="0">
                          <a:ln>
                            <a:noFill/>
                          </a:ln>
                          <a:solidFill>
                            <a:srgbClr val="FF9900"/>
                          </a:solidFill>
                          <a:effectLst/>
                          <a:latin typeface="Coptic1" pitchFamily="2" charset="0"/>
                          <a:cs typeface="Arial" charset="0"/>
                        </a:rPr>
                        <a:t>/b:</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charset="0"/>
                        </a:rPr>
                        <a:t>Prêtre:</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الكاهن:</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69129">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Ir</a:t>
                      </a:r>
                      <a:r>
                        <a:rPr kumimoji="0" lang="en-US" sz="3200" b="0" i="0" u="none" strike="noStrike" cap="none" normalizeH="0" baseline="0" dirty="0">
                          <a:ln>
                            <a:noFill/>
                          </a:ln>
                          <a:solidFill>
                            <a:schemeClr val="tx1"/>
                          </a:solidFill>
                          <a:effectLst/>
                          <a:latin typeface="Coptic1" pitchFamily="2" charset="0"/>
                          <a:cs typeface="Arial" charset="0"/>
                        </a:rPr>
                        <a:t>/n/ </a:t>
                      </a:r>
                      <a:r>
                        <a:rPr kumimoji="0" lang="en-US" sz="3200" b="0" i="0" u="none" strike="noStrike" cap="none" normalizeH="0" baseline="0" dirty="0" err="1">
                          <a:ln>
                            <a:noFill/>
                          </a:ln>
                          <a:solidFill>
                            <a:schemeClr val="tx1"/>
                          </a:solidFill>
                          <a:effectLst/>
                          <a:latin typeface="Coptic1" pitchFamily="2" charset="0"/>
                          <a:cs typeface="Arial" charset="0"/>
                        </a:rPr>
                        <a:t>paci</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La paix soit avec vous.</a:t>
                      </a:r>
                      <a:r>
                        <a:rPr kumimoji="0" lang="en-US" sz="3200" b="0" i="0" u="none" strike="noStrike" cap="none" normalizeH="0" baseline="0" dirty="0">
                          <a:ln>
                            <a:noFill/>
                          </a:ln>
                          <a:solidFill>
                            <a:schemeClr val="tx1"/>
                          </a:solidFill>
                          <a:effectLst/>
                          <a:latin typeface="Arial" charset="0"/>
                          <a:cs typeface="Arial" charset="0"/>
                        </a:rPr>
                        <a:t> </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0" fontAlgn="base" latinLnBrk="0" hangingPunct="0">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السلام لجميعكم</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683697">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CA" sz="2800" b="0" i="0" u="sng" strike="noStrike" cap="none" normalizeH="0" baseline="0" dirty="0" err="1">
                          <a:ln>
                            <a:noFill/>
                          </a:ln>
                          <a:solidFill>
                            <a:srgbClr val="FF9900"/>
                          </a:solidFill>
                          <a:effectLst/>
                          <a:latin typeface="Coptic1" pitchFamily="2" charset="0"/>
                          <a:cs typeface="Arial" charset="0"/>
                        </a:rPr>
                        <a:t>Pilaoc</a:t>
                      </a:r>
                      <a:r>
                        <a:rPr kumimoji="0" lang="en-CA" sz="2800" b="0" i="0" u="sng" strike="noStrike" cap="none" normalizeH="0" baseline="0" dirty="0">
                          <a:ln>
                            <a:noFill/>
                          </a:ln>
                          <a:solidFill>
                            <a:srgbClr val="FF9900"/>
                          </a:solidFill>
                          <a:effectLst/>
                          <a:latin typeface="Coptic1" pitchFamily="2" charset="0"/>
                          <a:cs typeface="Arial" charset="0"/>
                        </a:rPr>
                        <a:t>:</a:t>
                      </a: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dirty="0">
                          <a:ln>
                            <a:noFill/>
                          </a:ln>
                          <a:solidFill>
                            <a:srgbClr val="FF9900"/>
                          </a:solidFill>
                          <a:effectLst/>
                          <a:latin typeface="Arial" charset="0"/>
                          <a:cs typeface="Arial" pitchFamily="34" charset="0"/>
                        </a:rPr>
                        <a:t>l</a:t>
                      </a:r>
                      <a:r>
                        <a:rPr kumimoji="0" lang="fr-CA" sz="2800" b="0" i="0" u="sng" strike="noStrike" cap="none" normalizeH="0" baseline="0" dirty="0">
                          <a:ln>
                            <a:noFill/>
                          </a:ln>
                          <a:solidFill>
                            <a:srgbClr val="FF9900"/>
                          </a:solidFill>
                          <a:effectLst/>
                          <a:latin typeface="Arial" pitchFamily="34" charset="0"/>
                          <a:cs typeface="Arial" pitchFamily="34" charset="0"/>
                        </a:rPr>
                        <a:t>’</a:t>
                      </a:r>
                      <a:r>
                        <a:rPr kumimoji="0" lang="fr-CA" sz="2800" b="0" i="0" u="sng" strike="noStrike" cap="none" normalizeH="0" baseline="0" dirty="0">
                          <a:ln>
                            <a:noFill/>
                          </a:ln>
                          <a:solidFill>
                            <a:srgbClr val="FF9900"/>
                          </a:solidFill>
                          <a:effectLst/>
                          <a:latin typeface="Arial" charset="0"/>
                          <a:cs typeface="Arial" pitchFamily="34" charset="0"/>
                        </a:rPr>
                        <a:t>Assembl</a:t>
                      </a:r>
                      <a:r>
                        <a:rPr kumimoji="0" lang="fr-CA" sz="2800" b="0" i="0" u="sng" strike="noStrike" cap="none" normalizeH="0" baseline="0" dirty="0">
                          <a:ln>
                            <a:noFill/>
                          </a:ln>
                          <a:solidFill>
                            <a:srgbClr val="FF9900"/>
                          </a:solidFill>
                          <a:effectLst/>
                          <a:latin typeface="Arial" pitchFamily="34" charset="0"/>
                          <a:cs typeface="Arial" pitchFamily="34" charset="0"/>
                        </a:rPr>
                        <a:t>é</a:t>
                      </a:r>
                      <a:r>
                        <a:rPr kumimoji="0" lang="fr-CA" sz="2800" b="0" i="0" u="sng" strike="noStrike" cap="none" normalizeH="0" baseline="0" dirty="0">
                          <a:ln>
                            <a:noFill/>
                          </a:ln>
                          <a:solidFill>
                            <a:srgbClr val="FF9900"/>
                          </a:solidFill>
                          <a:effectLst/>
                          <a:latin typeface="Arial" charset="0"/>
                          <a:cs typeface="Arial" pitchFamily="34" charset="0"/>
                        </a:rPr>
                        <a:t>e</a:t>
                      </a:r>
                      <a:r>
                        <a:rPr kumimoji="0" lang="fr-CA" sz="2800" b="0" i="0" u="sng" strike="noStrike" cap="none" normalizeH="0" baseline="0" dirty="0">
                          <a:ln>
                            <a:noFill/>
                          </a:ln>
                          <a:solidFill>
                            <a:srgbClr val="FF9900"/>
                          </a:solidFill>
                          <a:effectLst/>
                          <a:latin typeface="Arial" charset="0"/>
                          <a:cs typeface="Arial" charset="0"/>
                        </a:rPr>
                        <a:t>:</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a:noFill/>
                    </a:lnR>
                    <a:lnT>
                      <a:noFill/>
                    </a:lnT>
                    <a:lnB>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dirty="0">
                          <a:ln>
                            <a:noFill/>
                          </a:ln>
                          <a:solidFill>
                            <a:srgbClr val="FF9900"/>
                          </a:solidFill>
                          <a:effectLst/>
                          <a:latin typeface="Arial" charset="0"/>
                          <a:cs typeface="Arial" charset="0"/>
                        </a:rPr>
                        <a:t>الشعب:</a:t>
                      </a:r>
                      <a:endParaRPr kumimoji="0" lang="en-US" sz="2800" b="0" i="0" u="sng" strike="noStrike" cap="none" normalizeH="0" baseline="0" dirty="0">
                        <a:ln>
                          <a:noFill/>
                        </a:ln>
                        <a:solidFill>
                          <a:srgbClr val="FF9900"/>
                        </a:solidFill>
                        <a:effectLst/>
                        <a:latin typeface="Arial" charset="0"/>
                        <a:cs typeface="Arial" charset="0"/>
                      </a:endParaRPr>
                    </a:p>
                  </a:txBody>
                  <a:tcPr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80900">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Ke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tou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p~neumati</a:t>
                      </a:r>
                      <a:r>
                        <a:rPr kumimoji="0" lang="en-US" sz="3200" b="0" i="0" u="none" strike="noStrike" cap="none" normalizeH="0" baseline="0" dirty="0">
                          <a:ln>
                            <a:noFill/>
                          </a:ln>
                          <a:solidFill>
                            <a:schemeClr val="tx1"/>
                          </a:solidFill>
                          <a:effectLst/>
                          <a:latin typeface="Coptic1" pitchFamily="2" charset="0"/>
                          <a:cs typeface="Arial" pitchFamily="34" charset="0"/>
                        </a:rPr>
                        <a:t> </a:t>
                      </a:r>
                      <a:r>
                        <a:rPr kumimoji="0" lang="en-US" sz="3200" b="0" i="0" u="none" strike="noStrike" cap="none" normalizeH="0" baseline="0" dirty="0" err="1">
                          <a:ln>
                            <a:noFill/>
                          </a:ln>
                          <a:solidFill>
                            <a:schemeClr val="tx1"/>
                          </a:solidFill>
                          <a:effectLst/>
                          <a:latin typeface="Coptic1" pitchFamily="2" charset="0"/>
                          <a:cs typeface="Arial" charset="0"/>
                        </a:rPr>
                        <a:t>cou</a:t>
                      </a:r>
                      <a:r>
                        <a:rPr kumimoji="0" lang="en-US" sz="32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a:noFill/>
                    </a:lnT>
                    <a:lnB cap="flat">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dirty="0">
                          <a:ln>
                            <a:noFill/>
                          </a:ln>
                          <a:solidFill>
                            <a:schemeClr val="tx1"/>
                          </a:solidFill>
                          <a:effectLst/>
                          <a:latin typeface="Arial" charset="0"/>
                          <a:cs typeface="Arial" charset="0"/>
                        </a:rPr>
                        <a:t>Et avec votre esprit.</a:t>
                      </a:r>
                      <a:endParaRPr kumimoji="0" lang="en-US" sz="32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a:noFill/>
                    </a:lnR>
                    <a:lnT>
                      <a:noFill/>
                    </a:lnT>
                    <a:lnB cap="flat">
                      <a:noFill/>
                    </a:lnB>
                    <a:lnTlToBr>
                      <a:noFill/>
                    </a:lnTlToBr>
                    <a:lnBlToTr>
                      <a:noFill/>
                    </a:lnBlToTr>
                    <a:noFill/>
                  </a:tcPr>
                </a:tc>
                <a:tc>
                  <a:txBody>
                    <a:bodyPr/>
                    <a:lstStyle>
                      <a:lvl1pPr marL="0" algn="l" defTabSz="1219170" rtl="0" eaLnBrk="1" latinLnBrk="0" hangingPunct="1">
                        <a:defRPr sz="2400" kern="1200">
                          <a:solidFill>
                            <a:schemeClr val="tx1"/>
                          </a:solidFill>
                          <a:latin typeface="Arial"/>
                          <a:cs typeface="Arial"/>
                        </a:defRPr>
                      </a:lvl1pPr>
                      <a:lvl2pPr marL="609585" algn="l" defTabSz="1219170" rtl="0" eaLnBrk="1" latinLnBrk="0" hangingPunct="1">
                        <a:defRPr sz="2400" kern="1200">
                          <a:solidFill>
                            <a:schemeClr val="tx1"/>
                          </a:solidFill>
                          <a:latin typeface="Arial"/>
                          <a:cs typeface="Arial"/>
                        </a:defRPr>
                      </a:lvl2pPr>
                      <a:lvl3pPr marL="1219170" algn="l" defTabSz="1219170" rtl="0" eaLnBrk="1" latinLnBrk="0" hangingPunct="1">
                        <a:defRPr sz="2400" kern="1200">
                          <a:solidFill>
                            <a:schemeClr val="tx1"/>
                          </a:solidFill>
                          <a:latin typeface="Arial"/>
                          <a:cs typeface="Arial"/>
                        </a:defRPr>
                      </a:lvl3pPr>
                      <a:lvl4pPr marL="1828754" algn="l" defTabSz="1219170" rtl="0" eaLnBrk="1" latinLnBrk="0" hangingPunct="1">
                        <a:defRPr sz="2400" kern="1200">
                          <a:solidFill>
                            <a:schemeClr val="tx1"/>
                          </a:solidFill>
                          <a:latin typeface="Arial"/>
                          <a:cs typeface="Arial"/>
                        </a:defRPr>
                      </a:lvl4pPr>
                      <a:lvl5pPr marL="2438339" algn="l" defTabSz="1219170" rtl="0" eaLnBrk="1" latinLnBrk="0" hangingPunct="1">
                        <a:defRPr sz="2400" kern="1200">
                          <a:solidFill>
                            <a:schemeClr val="tx1"/>
                          </a:solidFill>
                          <a:latin typeface="Arial"/>
                          <a:cs typeface="Arial"/>
                        </a:defRPr>
                      </a:lvl5pPr>
                      <a:lvl6pPr marL="3047924" algn="l" defTabSz="1219170" rtl="0" eaLnBrk="1" latinLnBrk="0" hangingPunct="1">
                        <a:defRPr sz="2400" kern="1200">
                          <a:solidFill>
                            <a:schemeClr val="tx1"/>
                          </a:solidFill>
                          <a:latin typeface="Arial"/>
                          <a:cs typeface="Arial"/>
                        </a:defRPr>
                      </a:lvl6pPr>
                      <a:lvl7pPr marL="3657509" algn="l" defTabSz="1219170" rtl="0" eaLnBrk="1" latinLnBrk="0" hangingPunct="1">
                        <a:defRPr sz="2400" kern="1200">
                          <a:solidFill>
                            <a:schemeClr val="tx1"/>
                          </a:solidFill>
                          <a:latin typeface="Arial"/>
                          <a:cs typeface="Arial"/>
                        </a:defRPr>
                      </a:lvl7pPr>
                      <a:lvl8pPr marL="4267093" algn="l" defTabSz="1219170" rtl="0" eaLnBrk="1" latinLnBrk="0" hangingPunct="1">
                        <a:defRPr sz="2400" kern="1200">
                          <a:solidFill>
                            <a:schemeClr val="tx1"/>
                          </a:solidFill>
                          <a:latin typeface="Arial"/>
                          <a:cs typeface="Arial"/>
                        </a:defRPr>
                      </a:lvl8pPr>
                      <a:lvl9pPr marL="4876678" algn="l" defTabSz="1219170" rtl="0" eaLnBrk="1" latinLnBrk="0" hangingPunct="1">
                        <a:defRPr sz="24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dirty="0">
                          <a:ln>
                            <a:noFill/>
                          </a:ln>
                          <a:solidFill>
                            <a:schemeClr val="tx1"/>
                          </a:solidFill>
                          <a:effectLst/>
                          <a:latin typeface="Arial" charset="0"/>
                          <a:cs typeface="Arial" charset="0"/>
                        </a:rPr>
                        <a:t>ولروحِكَ أيضاً</a:t>
                      </a:r>
                      <a:r>
                        <a:rPr kumimoji="0" lang="ar-EG" sz="3600" b="0" i="0" u="none" strike="noStrike" cap="none" normalizeH="0" baseline="0" dirty="0">
                          <a:ln>
                            <a:noFill/>
                          </a:ln>
                          <a:solidFill>
                            <a:schemeClr val="tx1"/>
                          </a:solidFill>
                          <a:effectLst/>
                          <a:latin typeface="Arial" charset="0"/>
                          <a:cs typeface="Arial" charset="0"/>
                        </a:rPr>
                        <a:t>.</a:t>
                      </a:r>
                      <a:endParaRPr kumimoji="0" lang="en-US" sz="3600" b="0" i="0" u="none" strike="noStrike" cap="none" normalizeH="0" baseline="0" dirty="0">
                        <a:ln>
                          <a:noFill/>
                        </a:ln>
                        <a:solidFill>
                          <a:schemeClr val="tx1"/>
                        </a:solidFill>
                        <a:effectLst/>
                        <a:latin typeface="Arial" charset="0"/>
                        <a:cs typeface="Arial" charset="0"/>
                      </a:endParaRPr>
                    </a:p>
                  </a:txBody>
                  <a:tcPr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2912834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82237" name="Group 93"/>
          <p:cNvGraphicFramePr>
            <a:graphicFrameLocks noGrp="1"/>
          </p:cNvGraphicFramePr>
          <p:nvPr>
            <p:ph sz="half" idx="1"/>
            <p:extLst>
              <p:ext uri="{D42A27DB-BD31-4B8C-83A1-F6EECF244321}">
                <p14:modId xmlns:p14="http://schemas.microsoft.com/office/powerpoint/2010/main" val="2607447711"/>
              </p:ext>
            </p:extLst>
          </p:nvPr>
        </p:nvGraphicFramePr>
        <p:xfrm>
          <a:off x="0" y="289093"/>
          <a:ext cx="12192001" cy="5992368"/>
        </p:xfrm>
        <a:graphic>
          <a:graphicData uri="http://schemas.openxmlformats.org/drawingml/2006/table">
            <a:tbl>
              <a:tblPr/>
              <a:tblGrid>
                <a:gridCol w="4529667">
                  <a:extLst>
                    <a:ext uri="{9D8B030D-6E8A-4147-A177-3AD203B41FA5}">
                      <a16:colId xmlns:a16="http://schemas.microsoft.com/office/drawing/2014/main" val="20000"/>
                    </a:ext>
                  </a:extLst>
                </a:gridCol>
                <a:gridCol w="4174067">
                  <a:extLst>
                    <a:ext uri="{9D8B030D-6E8A-4147-A177-3AD203B41FA5}">
                      <a16:colId xmlns:a16="http://schemas.microsoft.com/office/drawing/2014/main" val="20001"/>
                    </a:ext>
                  </a:extLst>
                </a:gridCol>
                <a:gridCol w="3488267">
                  <a:extLst>
                    <a:ext uri="{9D8B030D-6E8A-4147-A177-3AD203B41FA5}">
                      <a16:colId xmlns:a16="http://schemas.microsoft.com/office/drawing/2014/main" val="20002"/>
                    </a:ext>
                  </a:extLst>
                </a:gridCol>
              </a:tblGrid>
              <a:tr h="59923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dirty="0">
                          <a:ln>
                            <a:noFill/>
                          </a:ln>
                          <a:solidFill>
                            <a:schemeClr val="tx1"/>
                          </a:solidFill>
                          <a:effectLst/>
                          <a:latin typeface="Coptic1" pitchFamily="2" charset="0"/>
                          <a:cs typeface="Arial" charset="0"/>
                        </a:rPr>
                        <a:t>Palin on </a:t>
                      </a:r>
                      <a:r>
                        <a:rPr kumimoji="0" lang="en-US" sz="2900" b="0" i="0" u="none" strike="noStrike" cap="none" normalizeH="0" baseline="0" dirty="0" err="1">
                          <a:ln>
                            <a:noFill/>
                          </a:ln>
                          <a:solidFill>
                            <a:schemeClr val="tx1"/>
                          </a:solidFill>
                          <a:effectLst/>
                          <a:latin typeface="Coptic1" pitchFamily="2" charset="0"/>
                          <a:cs typeface="Arial" charset="0"/>
                        </a:rPr>
                        <a:t>maren</a:t>
                      </a:r>
                      <a:r>
                        <a:rPr kumimoji="0" lang="en-US" sz="2900" b="0" i="0" u="none" strike="noStrike" cap="none" normalizeH="0" baseline="0" dirty="0">
                          <a:ln>
                            <a:noFill/>
                          </a:ln>
                          <a:solidFill>
                            <a:schemeClr val="tx1"/>
                          </a:solidFill>
                          <a:effectLst/>
                          <a:latin typeface="Coptic1" pitchFamily="2" charset="0"/>
                          <a:cs typeface="Arial" charset="0"/>
                        </a:rPr>
                        <a:t>]ho </a:t>
                      </a:r>
                      <a:r>
                        <a:rPr kumimoji="0" lang="en-US" sz="2900" b="0" i="0" u="none" strike="noStrike" cap="none" normalizeH="0" baseline="0" dirty="0" err="1">
                          <a:ln>
                            <a:noFill/>
                          </a:ln>
                          <a:solidFill>
                            <a:schemeClr val="tx1"/>
                          </a:solidFill>
                          <a:effectLst/>
                          <a:latin typeface="Coptic1" pitchFamily="2" charset="0"/>
                          <a:cs typeface="Arial" charset="0"/>
                        </a:rPr>
                        <a:t>e~v~nou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pipantokratwr</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Viwt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m~Pen</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Pennou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Pencwt</a:t>
                      </a:r>
                      <a:r>
                        <a:rPr kumimoji="0" lang="en-US" sz="2900" b="0" i="0" u="none" strike="noStrike" cap="none" normalizeH="0" baseline="0" dirty="0">
                          <a:ln>
                            <a:noFill/>
                          </a:ln>
                          <a:solidFill>
                            <a:schemeClr val="tx1"/>
                          </a:solidFill>
                          <a:effectLst/>
                          <a:latin typeface="Coptic1" pitchFamily="2" charset="0"/>
                          <a:cs typeface="Arial" charset="0"/>
                        </a:rPr>
                        <a:t>/r I/</a:t>
                      </a:r>
                      <a:r>
                        <a:rPr kumimoji="0" lang="en-US" sz="2900" b="0" i="0" u="none" strike="noStrike" cap="none" normalizeH="0" baseline="0" dirty="0" err="1">
                          <a:ln>
                            <a:noFill/>
                          </a:ln>
                          <a:solidFill>
                            <a:schemeClr val="tx1"/>
                          </a:solidFill>
                          <a:effectLst/>
                          <a:latin typeface="Coptic1" pitchFamily="2" charset="0"/>
                          <a:cs typeface="Arial" charset="0"/>
                        </a:rPr>
                        <a:t>couc</a:t>
                      </a:r>
                      <a:r>
                        <a:rPr kumimoji="0" lang="en-US" sz="2900" b="0" i="0" u="none" strike="noStrike" cap="none" normalizeH="0" baseline="0" dirty="0">
                          <a:ln>
                            <a:noFill/>
                          </a:ln>
                          <a:solidFill>
                            <a:schemeClr val="tx1"/>
                          </a:solidFill>
                          <a:effectLst/>
                          <a:latin typeface="Coptic1" pitchFamily="2" charset="0"/>
                          <a:cs typeface="Arial" charset="0"/>
                        </a:rPr>
                        <a:t> Pi,~</a:t>
                      </a:r>
                      <a:r>
                        <a:rPr kumimoji="0" lang="en-US" sz="2900" b="0" i="0" u="none" strike="noStrike" cap="none" normalizeH="0" baseline="0" dirty="0" err="1">
                          <a:ln>
                            <a:noFill/>
                          </a:ln>
                          <a:solidFill>
                            <a:schemeClr val="tx1"/>
                          </a:solidFill>
                          <a:effectLst/>
                          <a:latin typeface="Coptic1" pitchFamily="2" charset="0"/>
                          <a:cs typeface="Arial" charset="0"/>
                        </a:rPr>
                        <a:t>rictoc</a:t>
                      </a:r>
                      <a:r>
                        <a:rPr kumimoji="0" lang="en-US" sz="2900" b="0" i="0" u="none" strike="noStrike" cap="none" normalizeH="0" baseline="0" dirty="0">
                          <a:ln>
                            <a:noFill/>
                          </a:ln>
                          <a:solidFill>
                            <a:schemeClr val="tx1"/>
                          </a:solidFill>
                          <a:effectLst/>
                          <a:latin typeface="Coptic1" pitchFamily="2" charset="0"/>
                          <a:cs typeface="Arial" charset="0"/>
                        </a:rPr>
                        <a:t>. Ten]ho </a:t>
                      </a:r>
                      <a:r>
                        <a:rPr kumimoji="0" lang="en-US" sz="2900" b="0" i="0" u="none" strike="noStrike" cap="none" normalizeH="0" baseline="0" dirty="0" err="1">
                          <a:ln>
                            <a:noFill/>
                          </a:ln>
                          <a:solidFill>
                            <a:schemeClr val="tx1"/>
                          </a:solidFill>
                          <a:effectLst/>
                          <a:latin typeface="Coptic1" pitchFamily="2" charset="0"/>
                          <a:cs typeface="Arial" charset="0"/>
                        </a:rPr>
                        <a:t>ouoh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tentwbh</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n~tekmeta~gayoc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pimairwmi</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Ariv~meui</a:t>
                      </a:r>
                      <a:r>
                        <a:rPr kumimoji="0" lang="en-US" sz="2900" b="0" i="0" u="none" strike="noStrike" cap="none" normalizeH="0" baseline="0" dirty="0">
                          <a:ln>
                            <a:noFill/>
                          </a:ln>
                          <a:solidFill>
                            <a:schemeClr val="tx1"/>
                          </a:solidFill>
                          <a:effectLst/>
                          <a:latin typeface="Coptic1" pitchFamily="2" charset="0"/>
                          <a:cs typeface="Arial" charset="0"/>
                        </a:rPr>
                        <a:t>~ P[</a:t>
                      </a:r>
                      <a:r>
                        <a:rPr kumimoji="0" lang="en-US" sz="2900" b="0" i="0" u="none" strike="noStrike" cap="none" normalizeH="0" baseline="0" dirty="0" err="1">
                          <a:ln>
                            <a:noFill/>
                          </a:ln>
                          <a:solidFill>
                            <a:schemeClr val="tx1"/>
                          </a:solidFill>
                          <a:effectLst/>
                          <a:latin typeface="Coptic1" pitchFamily="2" charset="0"/>
                          <a:cs typeface="Arial" charset="0"/>
                        </a:rPr>
                        <a:t>oic</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n~ni'u</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n~te</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neke~biaik</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e~tauenkot</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nenio</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nem</a:t>
                      </a:r>
                      <a:r>
                        <a:rPr kumimoji="0" lang="en-US" sz="2900" b="0" i="0" u="none" strike="noStrike" cap="none" normalizeH="0" baseline="0" dirty="0">
                          <a:ln>
                            <a:noFill/>
                          </a:ln>
                          <a:solidFill>
                            <a:schemeClr val="tx1"/>
                          </a:solidFill>
                          <a:effectLst/>
                          <a:latin typeface="Coptic1" pitchFamily="2" charset="0"/>
                          <a:cs typeface="Arial" charset="0"/>
                        </a:rPr>
                        <a:t> </a:t>
                      </a:r>
                      <a:r>
                        <a:rPr kumimoji="0" lang="en-US" sz="2900" b="0" i="0" u="none" strike="noStrike" cap="none" normalizeH="0" baseline="0" dirty="0" err="1">
                          <a:ln>
                            <a:noFill/>
                          </a:ln>
                          <a:solidFill>
                            <a:schemeClr val="tx1"/>
                          </a:solidFill>
                          <a:effectLst/>
                          <a:latin typeface="Coptic1" pitchFamily="2" charset="0"/>
                          <a:cs typeface="Arial" charset="0"/>
                        </a:rPr>
                        <a:t>nenc~n</a:t>
                      </a:r>
                      <a:r>
                        <a:rPr kumimoji="0" lang="en-US" sz="2900" b="0" i="0" u="none" strike="noStrike" cap="none" normalizeH="0" baseline="0" dirty="0">
                          <a:ln>
                            <a:noFill/>
                          </a:ln>
                          <a:solidFill>
                            <a:schemeClr val="tx1"/>
                          </a:solidFill>
                          <a:effectLst/>
                          <a:latin typeface="Coptic1" pitchFamily="2" charset="0"/>
                          <a:cs typeface="Arial" charset="0"/>
                        </a:rPr>
                        <a:t>/</a:t>
                      </a:r>
                      <a:r>
                        <a:rPr kumimoji="0" lang="en-US" sz="2900" b="0" i="0" u="none" strike="noStrike" cap="none" normalizeH="0" baseline="0" dirty="0" err="1">
                          <a:ln>
                            <a:noFill/>
                          </a:ln>
                          <a:solidFill>
                            <a:schemeClr val="tx1"/>
                          </a:solidFill>
                          <a:effectLst/>
                          <a:latin typeface="Coptic1" pitchFamily="2" charset="0"/>
                          <a:cs typeface="Arial" charset="0"/>
                        </a:rPr>
                        <a:t>ou</a:t>
                      </a:r>
                      <a:r>
                        <a:rPr kumimoji="0" lang="en-US" sz="2900" b="0" i="0" u="none" strike="noStrike" cap="none" normalizeH="0" baseline="0" dirty="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Implorons encore Dieu Tout-Puissant, Père de notre Seigneur Dieu et Sauveur Jésus-Christ. Nous invoquons et nous supplions Ta bonté ô Ami du genre humain, Souviens-Toi Seigneur des âmes de tes serviteurs qui se sont endormis, nos pères et nos frères.</a:t>
                      </a:r>
                      <a:endParaRPr kumimoji="0" lang="fr-CA"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وأيضاً فلنسأل الله ضابط الكل أبا ربنا وإلهنا ومخلصنا يسوع المسيح نسأل ونطلب من صلاحِكَ يا مُحب البشر،</a:t>
                      </a:r>
                      <a:r>
                        <a:rPr kumimoji="0" lang="fr-FR"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اذكر يا ربُ نفوس عبيدك آباءنا وإخوتنا الذين رقدوا.</a:t>
                      </a:r>
                      <a:r>
                        <a:rPr kumimoji="0" lang="en-US" sz="3700" b="0" i="0" u="none" strike="noStrike" cap="none" normalizeH="0" baseline="0" dirty="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429779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nvPr>
        </p:nvGraphicFramePr>
        <p:xfrm>
          <a:off x="0" y="0"/>
          <a:ext cx="12192000" cy="6301232"/>
        </p:xfrm>
        <a:graphic>
          <a:graphicData uri="http://schemas.openxmlformats.org/drawingml/2006/table">
            <a:tbl>
              <a:tblPr/>
              <a:tblGrid>
                <a:gridCol w="4401225">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24136">
                  <a:extLst>
                    <a:ext uri="{9D8B030D-6E8A-4147-A177-3AD203B41FA5}">
                      <a16:colId xmlns:a16="http://schemas.microsoft.com/office/drawing/2014/main" val="20002"/>
                    </a:ext>
                  </a:extLst>
                </a:gridCol>
              </a:tblGrid>
              <a:tr h="63012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100" b="0" i="0" u="none" strike="noStrike" cap="none" normalizeH="0" baseline="0" err="1">
                          <a:ln>
                            <a:noFill/>
                          </a:ln>
                          <a:solidFill>
                            <a:schemeClr val="tx1"/>
                          </a:solidFill>
                          <a:effectLst/>
                          <a:latin typeface="Coptic1" pitchFamily="2" charset="0"/>
                          <a:cs typeface="Arial" charset="0"/>
                        </a:rPr>
                        <a:t>Twbh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e~jen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nem</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nenc~n</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e~taue~nkot</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aum~ton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m~mwou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qen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v~nah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m~Pi</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rictoc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icjen</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p~e~neh</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e~youab</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n~ar</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e~pickopoc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ke</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n~e~pickopoc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n~h</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goumenoc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ke</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nenio</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m~p~recbuteroc</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nem</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nenc~n</a:t>
                      </a:r>
                      <a:r>
                        <a:rPr kumimoji="0" lang="en-US" sz="3100" b="0" i="0" u="none" strike="noStrike" cap="none" normalizeH="0" baseline="0">
                          <a:ln>
                            <a:noFill/>
                          </a:ln>
                          <a:solidFill>
                            <a:schemeClr val="tx1"/>
                          </a:solidFill>
                          <a:effectLst/>
                          <a:latin typeface="Coptic1" pitchFamily="2" charset="0"/>
                          <a:cs typeface="Arial" charset="0"/>
                        </a:rPr>
                        <a:t>/</a:t>
                      </a:r>
                      <a:r>
                        <a:rPr kumimoji="0" lang="en-US" sz="3100" b="0" i="0" u="none" strike="noStrike" cap="none" normalizeH="0" baseline="0" err="1">
                          <a:ln>
                            <a:noFill/>
                          </a:ln>
                          <a:solidFill>
                            <a:schemeClr val="tx1"/>
                          </a:solidFill>
                          <a:effectLst/>
                          <a:latin typeface="Coptic1" pitchFamily="2" charset="0"/>
                          <a:cs typeface="Arial" charset="0"/>
                        </a:rPr>
                        <a:t>ou</a:t>
                      </a:r>
                      <a:r>
                        <a:rPr kumimoji="0" lang="en-US" sz="3100" b="0" i="0" u="none" strike="noStrike" cap="none" normalizeH="0" baseline="0">
                          <a:ln>
                            <a:noFill/>
                          </a:ln>
                          <a:solidFill>
                            <a:schemeClr val="tx1"/>
                          </a:solidFill>
                          <a:effectLst/>
                          <a:latin typeface="Coptic1" pitchFamily="2" charset="0"/>
                          <a:cs typeface="Arial" charset="0"/>
                        </a:rPr>
                        <a:t> </a:t>
                      </a:r>
                      <a:r>
                        <a:rPr kumimoji="0" lang="en-US" sz="3100" b="0" i="0" u="none" strike="noStrike" cap="none" normalizeH="0" baseline="0" err="1">
                          <a:ln>
                            <a:noFill/>
                          </a:ln>
                          <a:solidFill>
                            <a:schemeClr val="tx1"/>
                          </a:solidFill>
                          <a:effectLst/>
                          <a:latin typeface="Coptic1" pitchFamily="2" charset="0"/>
                          <a:cs typeface="Arial" charset="0"/>
                        </a:rPr>
                        <a:t>n~dia~kwn</a:t>
                      </a:r>
                      <a:r>
                        <a:rPr kumimoji="0" lang="en-US" sz="3100" b="0" i="0" u="none" strike="noStrike" cap="none" normalizeH="0" baseline="0">
                          <a:ln>
                            <a:noFill/>
                          </a:ln>
                          <a:solidFill>
                            <a:schemeClr val="tx1"/>
                          </a:solidFill>
                          <a:effectLst/>
                          <a:latin typeface="Coptic1" pitchFamily="2" charset="0"/>
                          <a:cs typeface="Arial" charset="0"/>
                        </a:rPr>
                        <a:t>:</a:t>
                      </a:r>
                      <a:endParaRPr kumimoji="0" lang="en-US" sz="3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none" strike="noStrike" cap="none" normalizeH="0" baseline="0">
                        <a:ln>
                          <a:noFill/>
                        </a:ln>
                        <a:solidFill>
                          <a:schemeClr val="tx1"/>
                        </a:solidFill>
                        <a:effectLst/>
                        <a:latin typeface="Arial" charset="0"/>
                        <a:cs typeface="Arial" charset="0"/>
                      </a:endParaRPr>
                    </a:p>
                    <a:p>
                      <a:pPr algn="just"/>
                      <a:r>
                        <a:rPr kumimoji="0" lang="fr-CA" sz="3100" b="0" i="0" u="none" strike="noStrike" cap="none" normalizeH="0" baseline="0">
                          <a:ln>
                            <a:noFill/>
                          </a:ln>
                          <a:solidFill>
                            <a:schemeClr val="tx1"/>
                          </a:solidFill>
                          <a:effectLst/>
                          <a:latin typeface="Arial" charset="0"/>
                          <a:cs typeface="Arial" charset="0"/>
                        </a:rPr>
                        <a:t>Implorez pour  nos  pères et nos frères  qui se sont endormis dans la  foi  du Christ  depuis le commencement. Nos saints pères les archevêques et nos pères les évêques, nos pères les higoumènes, nos pères les prêtres,  nos frères les diacres, </a:t>
                      </a:r>
                      <a:endParaRPr kumimoji="0" lang="en-US" sz="31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charset="0"/>
                        </a:rPr>
                        <a:t>اطلبوا عن آبائنا وأخوتنا الذين رقدوا </a:t>
                      </a:r>
                      <a:r>
                        <a:rPr kumimoji="0" lang="ar-SA" sz="3700" b="0" i="0" u="none" strike="noStrike" cap="none" normalizeH="0" baseline="0" err="1">
                          <a:ln>
                            <a:noFill/>
                          </a:ln>
                          <a:solidFill>
                            <a:schemeClr val="tx1"/>
                          </a:solidFill>
                          <a:effectLst/>
                          <a:latin typeface="Arial" charset="0"/>
                          <a:cs typeface="Arial" charset="0"/>
                        </a:rPr>
                        <a:t>وتنيحوا</a:t>
                      </a:r>
                      <a:r>
                        <a:rPr kumimoji="0" lang="ar-SA"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الإيمان بالمسيح منذ البدء.  آبائنا القديسين رؤساء الأساقفة وآبائنا الأساقفة. آبائنا القمامصة وآبائنا القسوس وإخوتنا الشمامسة. </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3743720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38549" name="Group 21"/>
          <p:cNvGraphicFramePr>
            <a:graphicFrameLocks noGrp="1"/>
          </p:cNvGraphicFramePr>
          <p:nvPr>
            <p:ph sz="half" idx="1"/>
            <p:extLst>
              <p:ext uri="{D42A27DB-BD31-4B8C-83A1-F6EECF244321}">
                <p14:modId xmlns:p14="http://schemas.microsoft.com/office/powerpoint/2010/main" val="4060159011"/>
              </p:ext>
            </p:extLst>
          </p:nvPr>
        </p:nvGraphicFramePr>
        <p:xfrm>
          <a:off x="0" y="0"/>
          <a:ext cx="12192000" cy="6431280"/>
        </p:xfrm>
        <a:graphic>
          <a:graphicData uri="http://schemas.openxmlformats.org/drawingml/2006/table">
            <a:tbl>
              <a:tblPr/>
              <a:tblGrid>
                <a:gridCol w="4513635">
                  <a:extLst>
                    <a:ext uri="{9D8B030D-6E8A-4147-A177-3AD203B41FA5}">
                      <a16:colId xmlns:a16="http://schemas.microsoft.com/office/drawing/2014/main" val="20000"/>
                    </a:ext>
                  </a:extLst>
                </a:gridCol>
                <a:gridCol w="4219641">
                  <a:extLst>
                    <a:ext uri="{9D8B030D-6E8A-4147-A177-3AD203B41FA5}">
                      <a16:colId xmlns:a16="http://schemas.microsoft.com/office/drawing/2014/main" val="20001"/>
                    </a:ext>
                  </a:extLst>
                </a:gridCol>
                <a:gridCol w="3458724">
                  <a:extLst>
                    <a:ext uri="{9D8B030D-6E8A-4147-A177-3AD203B41FA5}">
                      <a16:colId xmlns:a16="http://schemas.microsoft.com/office/drawing/2014/main" val="20002"/>
                    </a:ext>
                  </a:extLst>
                </a:gridCol>
              </a:tblGrid>
              <a:tr h="64312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nenio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m~mona,oc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nenio</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n~lai~koc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nem</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e~h~r</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ejen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a~napaucic</a:t>
                      </a:r>
                      <a:r>
                        <a:rPr kumimoji="0" lang="en-US" sz="3200" b="0" i="0" u="none" strike="noStrike" cap="none" normalizeH="0" baseline="0">
                          <a:ln>
                            <a:noFill/>
                          </a:ln>
                          <a:solidFill>
                            <a:schemeClr val="tx1"/>
                          </a:solidFill>
                          <a:effectLst/>
                          <a:latin typeface="Coptic1" pitchFamily="2" charset="0"/>
                          <a:cs typeface="Arial" charset="0"/>
                        </a:rPr>
                        <a:t> t/</a:t>
                      </a:r>
                      <a:r>
                        <a:rPr kumimoji="0" lang="en-US" sz="3200" b="0" i="0" u="none" strike="noStrike" cap="none" normalizeH="0" baseline="0" err="1">
                          <a:ln>
                            <a:noFill/>
                          </a:ln>
                          <a:solidFill>
                            <a:schemeClr val="tx1"/>
                          </a:solidFill>
                          <a:effectLst/>
                          <a:latin typeface="Coptic1" pitchFamily="2" charset="0"/>
                          <a:cs typeface="Arial" charset="0"/>
                        </a:rPr>
                        <a:t>rc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ni</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rictia~noc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hina</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Pi,~</a:t>
                      </a:r>
                      <a:r>
                        <a:rPr kumimoji="0" lang="en-US" sz="3200" b="0" i="0" u="none" strike="noStrike" cap="none" normalizeH="0" baseline="0" err="1">
                          <a:ln>
                            <a:noFill/>
                          </a:ln>
                          <a:solidFill>
                            <a:schemeClr val="tx1"/>
                          </a:solidFill>
                          <a:effectLst/>
                          <a:latin typeface="Coptic1" pitchFamily="2" charset="0"/>
                          <a:cs typeface="Arial" charset="0"/>
                        </a:rPr>
                        <a:t>rictoc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pennou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m~ton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n~nou</a:t>
                      </a:r>
                      <a:r>
                        <a:rPr kumimoji="0" lang="en-US" sz="3200" b="0" i="0" u="none" strike="noStrike" cap="none" normalizeH="0" baseline="0" err="1">
                          <a:ln>
                            <a:noFill/>
                          </a:ln>
                          <a:solidFill>
                            <a:schemeClr val="tx1"/>
                          </a:solidFill>
                          <a:effectLst/>
                          <a:latin typeface="Coptic1" pitchFamily="2" charset="0"/>
                          <a:cs typeface="Arial" charset="0"/>
                          <a:sym typeface="Symbol" pitchFamily="18" charset="2"/>
                        </a:rPr>
                        <a:t>'</a:t>
                      </a:r>
                      <a:r>
                        <a:rPr kumimoji="0" lang="en-US" sz="3200" b="0" i="0" u="none" strike="noStrike" cap="none" normalizeH="0" baseline="0" err="1">
                          <a:ln>
                            <a:noFill/>
                          </a:ln>
                          <a:solidFill>
                            <a:schemeClr val="tx1"/>
                          </a:solidFill>
                          <a:effectLst/>
                          <a:latin typeface="Coptic1" pitchFamily="2" charset="0"/>
                          <a:cs typeface="Arial" charset="0"/>
                        </a:rPr>
                        <a:t>u</a:t>
                      </a:r>
                      <a:r>
                        <a:rPr kumimoji="0" lang="en-US" sz="3200" b="0" i="0" u="none" strike="noStrike" cap="none" normalizeH="0" baseline="0">
                          <a:ln>
                            <a:noFill/>
                          </a:ln>
                          <a:solidFill>
                            <a:schemeClr val="tx1"/>
                          </a:solidFill>
                          <a:effectLst/>
                          <a:latin typeface="Coptic1" pitchFamily="2" charset="0"/>
                          <a:cs typeface="Arial" charset="0"/>
                        </a:rPr>
                        <a:t>,/ t/</a:t>
                      </a:r>
                      <a:r>
                        <a:rPr kumimoji="0" lang="en-US" sz="3200" b="0" i="0" u="none" strike="noStrike" cap="none" normalizeH="0" baseline="0" err="1">
                          <a:ln>
                            <a:noFill/>
                          </a:ln>
                          <a:solidFill>
                            <a:schemeClr val="tx1"/>
                          </a:solidFill>
                          <a:effectLst/>
                          <a:latin typeface="Coptic1" pitchFamily="2" charset="0"/>
                          <a:cs typeface="Arial" charset="0"/>
                        </a:rPr>
                        <a:t>rou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qen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piparadicoc</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p~ounof</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a~non</a:t>
                      </a:r>
                      <a:r>
                        <a:rPr kumimoji="0" lang="en-US" sz="3200" b="0" i="0" u="none" strike="noStrike" cap="none" normalizeH="0" baseline="0">
                          <a:ln>
                            <a:noFill/>
                          </a:ln>
                          <a:solidFill>
                            <a:schemeClr val="tx1"/>
                          </a:solidFill>
                          <a:effectLst/>
                          <a:latin typeface="Coptic1" pitchFamily="2" charset="0"/>
                          <a:cs typeface="Arial" charset="0"/>
                        </a:rPr>
                        <a:t> de </a:t>
                      </a:r>
                      <a:r>
                        <a:rPr kumimoji="0" lang="en-US" sz="3200" b="0" i="0" u="none" strike="noStrike" cap="none" normalizeH="0" baseline="0" err="1">
                          <a:ln>
                            <a:noFill/>
                          </a:ln>
                          <a:solidFill>
                            <a:schemeClr val="tx1"/>
                          </a:solidFill>
                          <a:effectLst/>
                          <a:latin typeface="Coptic1" pitchFamily="2" charset="0"/>
                          <a:cs typeface="Arial" charset="0"/>
                        </a:rPr>
                        <a:t>hwn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n~tefer</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pinai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neman</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n~tef,a</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nennobi</a:t>
                      </a:r>
                      <a:r>
                        <a:rPr kumimoji="0" lang="en-US" sz="3200" b="0" i="0" u="none" strike="noStrike" cap="none" normalizeH="0" baseline="0">
                          <a:ln>
                            <a:noFill/>
                          </a:ln>
                          <a:solidFill>
                            <a:schemeClr val="tx1"/>
                          </a:solidFill>
                          <a:effectLst/>
                          <a:latin typeface="Coptic1" pitchFamily="2" charset="0"/>
                          <a:cs typeface="Arial" charset="0"/>
                        </a:rPr>
                        <a:t> nan </a:t>
                      </a:r>
                      <a:r>
                        <a:rPr kumimoji="0" lang="en-US" sz="3200" b="0" i="0" u="none" strike="noStrike" cap="none" normalizeH="0" baseline="0" err="1">
                          <a:ln>
                            <a:noFill/>
                          </a:ln>
                          <a:solidFill>
                            <a:schemeClr val="tx1"/>
                          </a:solidFill>
                          <a:effectLst/>
                          <a:latin typeface="Coptic1" pitchFamily="2" charset="0"/>
                          <a:cs typeface="Arial" charset="0"/>
                        </a:rPr>
                        <a:t>e~bol</a:t>
                      </a:r>
                      <a:r>
                        <a:rPr kumimoji="0" lang="en-US" sz="32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nos pères les moines, nos pères les laïcs et pour le repos de tous les chrétiens. Que Le  Christ  notre </a:t>
                      </a:r>
                      <a:r>
                        <a:rPr lang="fr-FR" sz="3200" b="0" i="0" u="none" strike="noStrike" kern="1200" baseline="0" dirty="0">
                          <a:solidFill>
                            <a:schemeClr val="tx1"/>
                          </a:solidFill>
                          <a:latin typeface="Arial" panose="020B0604020202020204" pitchFamily="34" charset="0"/>
                          <a:ea typeface="+mn-ea"/>
                          <a:cs typeface="Arial" panose="020B0604020202020204" pitchFamily="34" charset="0"/>
                        </a:rPr>
                        <a:t>Dieu, accorde le repos à leurs âmes au paradis de la joie, nous prenne en pitié et nous pardonne nos péchés.</a:t>
                      </a:r>
                      <a:endParaRPr kumimoji="0" lang="en-US"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آبائنا الرهبان وآبائنا العلمانيين وعن نياح كل المسيحيين</a:t>
                      </a:r>
                      <a:r>
                        <a:rPr kumimoji="0" lang="en-US" sz="3700" b="0" i="0" u="none" strike="noStrike" cap="none" normalizeH="0" baseline="0" dirty="0">
                          <a:ln>
                            <a:noFill/>
                          </a:ln>
                          <a:solidFill>
                            <a:schemeClr val="tx1"/>
                          </a:solidFill>
                          <a:effectLst/>
                          <a:latin typeface="Arial" charset="0"/>
                          <a:cs typeface="Arial" charset="0"/>
                        </a:rPr>
                        <a:t> </a:t>
                      </a:r>
                      <a:r>
                        <a:rPr kumimoji="0" lang="ar-SA" sz="3700" b="0" i="0" u="none" strike="noStrike" cap="none" normalizeH="0" baseline="0" dirty="0">
                          <a:ln>
                            <a:noFill/>
                          </a:ln>
                          <a:solidFill>
                            <a:schemeClr val="tx1"/>
                          </a:solidFill>
                          <a:effectLst/>
                          <a:latin typeface="Arial" charset="0"/>
                          <a:cs typeface="Arial" charset="0"/>
                        </a:rPr>
                        <a:t>لكى المسيح إلهنا يُنيح نفوسهم أجمعين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فردوس النعيم ونحنُ أيضاً يصنع معنا رحمة ويغفر لنا خطايانا.</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396709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2641" name="Group 17"/>
          <p:cNvGraphicFramePr>
            <a:graphicFrameLocks noGrp="1"/>
          </p:cNvGraphicFramePr>
          <p:nvPr>
            <p:ph sz="half" idx="1"/>
          </p:nvPr>
        </p:nvGraphicFramePr>
        <p:xfrm>
          <a:off x="-8468" y="0"/>
          <a:ext cx="12208935" cy="6878320"/>
        </p:xfrm>
        <a:graphic>
          <a:graphicData uri="http://schemas.openxmlformats.org/drawingml/2006/table">
            <a:tbl>
              <a:tblPr/>
              <a:tblGrid>
                <a:gridCol w="4426987">
                  <a:extLst>
                    <a:ext uri="{9D8B030D-6E8A-4147-A177-3AD203B41FA5}">
                      <a16:colId xmlns:a16="http://schemas.microsoft.com/office/drawing/2014/main" val="20000"/>
                    </a:ext>
                  </a:extLst>
                </a:gridCol>
                <a:gridCol w="4366639">
                  <a:extLst>
                    <a:ext uri="{9D8B030D-6E8A-4147-A177-3AD203B41FA5}">
                      <a16:colId xmlns:a16="http://schemas.microsoft.com/office/drawing/2014/main" val="20001"/>
                    </a:ext>
                  </a:extLst>
                </a:gridCol>
                <a:gridCol w="3415309">
                  <a:extLst>
                    <a:ext uri="{9D8B030D-6E8A-4147-A177-3AD203B41FA5}">
                      <a16:colId xmlns:a16="http://schemas.microsoft.com/office/drawing/2014/main" val="20002"/>
                    </a:ext>
                  </a:extLst>
                </a:gridCol>
              </a:tblGrid>
              <a:tr h="68783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Kurie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 </a:t>
                      </a:r>
                      <a:r>
                        <a:rPr kumimoji="0" lang="en-US" sz="3200" b="0" i="0" u="none" strike="noStrike" kern="1200" cap="none" spc="0" normalizeH="0" baseline="0" noProof="0" dirty="0" err="1">
                          <a:ln>
                            <a:noFill/>
                          </a:ln>
                          <a:solidFill>
                            <a:schemeClr val="tx1"/>
                          </a:solidFill>
                          <a:effectLst/>
                          <a:uLnTx/>
                          <a:uFillTx/>
                          <a:latin typeface="Coptic1" pitchFamily="2" charset="0"/>
                          <a:ea typeface="+mn-ea"/>
                          <a:cs typeface="Arial" charset="0"/>
                        </a:rPr>
                        <a:t>e~le</a:t>
                      </a:r>
                      <a:r>
                        <a:rPr kumimoji="0" lang="en-US" sz="3200" b="0" i="0" u="none" strike="noStrike" kern="1200" cap="none" spc="0" normalizeH="0" baseline="0" noProof="0" dirty="0">
                          <a:ln>
                            <a:noFill/>
                          </a:ln>
                          <a:solidFill>
                            <a:schemeClr val="tx1"/>
                          </a:solidFill>
                          <a:effectLst/>
                          <a:uLnTx/>
                          <a:uFillTx/>
                          <a:latin typeface="Coptic1" pitchFamily="2" charset="0"/>
                          <a:ea typeface="+mn-ea"/>
                          <a:cs typeface="Arial" charset="0"/>
                        </a:rPr>
                        <a:t>/~con</a:t>
                      </a:r>
                      <a:r>
                        <a:rPr kumimoji="0" lang="en-US" sz="3200" b="0" i="0" u="none" strike="noStrike" kern="1200" cap="none" spc="0" normalizeH="0" baseline="0" noProof="0" dirty="0">
                          <a:ln>
                            <a:noFill/>
                          </a:ln>
                          <a:solidFill>
                            <a:schemeClr val="tx1"/>
                          </a:solidFill>
                          <a:effectLst/>
                          <a:uLnTx/>
                          <a:uFillTx/>
                          <a:latin typeface="Arial" charset="0"/>
                          <a:ea typeface="+mn-ea"/>
                          <a:cs typeface="Arial" charset="0"/>
                        </a:rPr>
                        <a:t>.  </a:t>
                      </a:r>
                      <a:endParaRPr kumimoji="0" lang="en-US" sz="32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Arikataxioin</a:t>
                      </a:r>
                      <a:r>
                        <a:rPr kumimoji="0" lang="en-US" sz="3200" b="0" i="0" u="none" strike="noStrike" cap="none" normalizeH="0" baseline="0" dirty="0">
                          <a:ln>
                            <a:noFill/>
                          </a:ln>
                          <a:solidFill>
                            <a:schemeClr val="tx1"/>
                          </a:solidFill>
                          <a:effectLst/>
                          <a:latin typeface="Coptic1" pitchFamily="2" charset="0"/>
                          <a:cs typeface="Arial" charset="0"/>
                        </a:rPr>
                        <a:t> P[</a:t>
                      </a:r>
                      <a:r>
                        <a:rPr kumimoji="0" lang="en-US" sz="3200" b="0" i="0" u="none" strike="noStrike" cap="none" normalizeH="0" baseline="0" dirty="0" err="1">
                          <a:ln>
                            <a:noFill/>
                          </a:ln>
                          <a:solidFill>
                            <a:schemeClr val="tx1"/>
                          </a:solidFill>
                          <a:effectLst/>
                          <a:latin typeface="Coptic1" pitchFamily="2" charset="0"/>
                          <a:cs typeface="Arial" charset="0"/>
                        </a:rPr>
                        <a:t>oic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mam~ton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n~nou</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a:ln>
                            <a:noFill/>
                          </a:ln>
                          <a:solidFill>
                            <a:schemeClr val="tx1"/>
                          </a:solidFill>
                          <a:effectLst/>
                          <a:latin typeface="Coptic1" pitchFamily="2" charset="0"/>
                          <a:cs typeface="Arial" charset="0"/>
                          <a:sym typeface="Symbol" pitchFamily="18" charset="2"/>
                        </a:rPr>
                        <a:t>'</a:t>
                      </a:r>
                      <a:r>
                        <a:rPr kumimoji="0" lang="en-US" sz="3200" b="0" i="0" u="none" strike="noStrike" cap="none" normalizeH="0" baseline="0" dirty="0">
                          <a:ln>
                            <a:noFill/>
                          </a:ln>
                          <a:solidFill>
                            <a:schemeClr val="tx1"/>
                          </a:solidFill>
                          <a:effectLst/>
                          <a:latin typeface="Coptic1" pitchFamily="2" charset="0"/>
                          <a:cs typeface="Arial" charset="0"/>
                        </a:rPr>
                        <a:t>u,/ t/</a:t>
                      </a:r>
                      <a:r>
                        <a:rPr kumimoji="0" lang="en-US" sz="3200" b="0" i="0" u="none" strike="noStrike" cap="none" normalizeH="0" baseline="0" dirty="0" err="1">
                          <a:ln>
                            <a:noFill/>
                          </a:ln>
                          <a:solidFill>
                            <a:schemeClr val="tx1"/>
                          </a:solidFill>
                          <a:effectLst/>
                          <a:latin typeface="Coptic1" pitchFamily="2" charset="0"/>
                          <a:cs typeface="Arial" charset="0"/>
                        </a:rPr>
                        <a:t>rou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kenf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n~nenio</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Abraam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Icaak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Iakwb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Sanousou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ouma</a:t>
                      </a:r>
                      <a:r>
                        <a:rPr kumimoji="0" lang="en-US" sz="3200" b="0" i="0" u="none" strike="noStrike" cap="none" normalizeH="0" baseline="0" dirty="0">
                          <a:ln>
                            <a:noFill/>
                          </a:ln>
                          <a:solidFill>
                            <a:schemeClr val="tx1"/>
                          </a:solidFill>
                          <a:effectLst/>
                          <a:latin typeface="Coptic1" pitchFamily="2" charset="0"/>
                          <a:cs typeface="Arial" charset="0"/>
                        </a:rPr>
                        <a:t> n~,~lo/: </a:t>
                      </a:r>
                      <a:r>
                        <a:rPr kumimoji="0" lang="en-US" sz="3200" b="0" i="0" u="none" strike="noStrike" cap="none" normalizeH="0" baseline="0" dirty="0" err="1">
                          <a:ln>
                            <a:noFill/>
                          </a:ln>
                          <a:solidFill>
                            <a:schemeClr val="tx1"/>
                          </a:solidFill>
                          <a:effectLst/>
                          <a:latin typeface="Coptic1" pitchFamily="2" charset="0"/>
                          <a:cs typeface="Arial" charset="0"/>
                        </a:rPr>
                        <a:t>hijen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vmwou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p~emton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piparadicoc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p~~</a:t>
                      </a:r>
                      <a:r>
                        <a:rPr kumimoji="0" lang="en-US" sz="3200" b="0" i="0" u="none" strike="noStrike" cap="none" normalizeH="0" baseline="0" dirty="0" err="1">
                          <a:ln>
                            <a:noFill/>
                          </a:ln>
                          <a:solidFill>
                            <a:schemeClr val="tx1"/>
                          </a:solidFill>
                          <a:effectLst/>
                          <a:latin typeface="Coptic1" pitchFamily="2" charset="0"/>
                          <a:cs typeface="Arial" charset="0"/>
                        </a:rPr>
                        <a:t>ounof</a:t>
                      </a:r>
                      <a:r>
                        <a:rPr kumimoji="0" lang="en-US" sz="3200" b="0" i="0" u="none" strike="noStrike" cap="none" normalizeH="0" baseline="0" dirty="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fr-CA" sz="2700" b="0" i="0" u="sng" strike="noStrike" kern="1200" cap="none" spc="0" normalizeH="0" baseline="0" noProof="0" dirty="0">
                          <a:ln>
                            <a:noFill/>
                          </a:ln>
                          <a:solidFill>
                            <a:srgbClr val="FF9900"/>
                          </a:solidFill>
                          <a:effectLst/>
                          <a:uLnTx/>
                          <a:uFillTx/>
                          <a:latin typeface="Arial" charset="0"/>
                          <a:ea typeface="+mn-ea"/>
                          <a:cs typeface="Arial" charset="0"/>
                        </a:rPr>
                        <a:t>l’Assemblée:</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kern="1200" cap="none" spc="0" normalizeH="0" baseline="0" noProof="0" dirty="0" err="1">
                          <a:ln>
                            <a:noFill/>
                          </a:ln>
                          <a:solidFill>
                            <a:schemeClr val="tx1"/>
                          </a:solidFill>
                          <a:effectLst/>
                          <a:uLnTx/>
                          <a:uFillTx/>
                          <a:latin typeface="Arial" charset="0"/>
                          <a:ea typeface="+mn-ea"/>
                          <a:cs typeface="Arial" charset="0"/>
                        </a:rPr>
                        <a:t>Pitié</a:t>
                      </a:r>
                      <a:r>
                        <a:rPr kumimoji="0" lang="en-US" sz="2700" b="0" i="0" u="none" strike="noStrike" kern="1200" cap="none" spc="0" normalizeH="0" baseline="0" noProof="0" dirty="0">
                          <a:ln>
                            <a:noFill/>
                          </a:ln>
                          <a:solidFill>
                            <a:schemeClr val="tx1"/>
                          </a:solidFill>
                          <a:effectLst/>
                          <a:uLnTx/>
                          <a:uFillTx/>
                          <a:latin typeface="Arial" charset="0"/>
                          <a:ea typeface="+mn-ea"/>
                          <a:cs typeface="Arial" charset="0"/>
                        </a:rPr>
                        <a:t> Seigneur</a:t>
                      </a:r>
                      <a:r>
                        <a:rPr kumimoji="0" lang="en-US" sz="2700" b="0" i="0" u="none" strike="noStrike" kern="1200" cap="none" spc="0" normalizeH="0" baseline="0" noProof="0" dirty="0">
                          <a:ln>
                            <a:noFill/>
                          </a:ln>
                          <a:solidFill>
                            <a:srgbClr val="FFFFFF"/>
                          </a:solidFill>
                          <a:effectLst/>
                          <a:uLnTx/>
                          <a:uFillTx/>
                          <a:latin typeface="Arial" charset="0"/>
                          <a:ea typeface="+mn-ea"/>
                          <a:cs typeface="Arial" charset="0"/>
                        </a:rPr>
                        <a:t>.</a:t>
                      </a:r>
                      <a:endParaRPr kumimoji="0" lang="fr-CA" sz="2700" b="0" i="0" u="none" strike="noStrike" kern="1200" cap="none" spc="0" normalizeH="0" baseline="0" noProof="0" dirty="0">
                        <a:ln>
                          <a:noFill/>
                        </a:ln>
                        <a:solidFill>
                          <a:srgbClr val="FFFFFF"/>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defRPr/>
                      </a:pPr>
                      <a:endParaRPr kumimoji="0" lang="fr-CA" sz="900" b="0" i="0" u="sng" strike="noStrike" cap="none" normalizeH="0" baseline="0" dirty="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Prêtre:</a:t>
                      </a:r>
                      <a:endParaRPr kumimoji="0" lang="en-US" sz="2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charset="0"/>
                          <a:cs typeface="Arial" charset="0"/>
                        </a:rPr>
                        <a:t>Daigne Seigneur accorder le repos à leurs âmes auprès de nos saints pères Abraham, Isaac et Jacob. </a:t>
                      </a:r>
                      <a:r>
                        <a:rPr kumimoji="0" lang="fr-CA" sz="3200" b="0" i="0" u="none" strike="noStrike" cap="none" normalizeH="0" baseline="0" dirty="0" err="1">
                          <a:ln>
                            <a:noFill/>
                          </a:ln>
                          <a:solidFill>
                            <a:schemeClr val="tx1"/>
                          </a:solidFill>
                          <a:effectLst/>
                          <a:latin typeface="Arial" charset="0"/>
                          <a:cs typeface="Arial" charset="0"/>
                        </a:rPr>
                        <a:t>Garde-les</a:t>
                      </a:r>
                      <a:r>
                        <a:rPr kumimoji="0" lang="fr-CA" sz="3200" b="0" i="0" u="none" strike="noStrike" cap="none" normalizeH="0" baseline="0" dirty="0">
                          <a:ln>
                            <a:noFill/>
                          </a:ln>
                          <a:solidFill>
                            <a:schemeClr val="tx1"/>
                          </a:solidFill>
                          <a:effectLst/>
                          <a:latin typeface="Arial" charset="0"/>
                          <a:cs typeface="Arial" charset="0"/>
                        </a:rPr>
                        <a:t> sur les prés </a:t>
                      </a:r>
                      <a:r>
                        <a:rPr kumimoji="0" lang="fr-FR" sz="3200" b="0" i="0" u="none" strike="noStrike" cap="none" normalizeH="0" baseline="0" dirty="0">
                          <a:ln>
                            <a:noFill/>
                          </a:ln>
                          <a:solidFill>
                            <a:schemeClr val="tx1"/>
                          </a:solidFill>
                          <a:effectLst/>
                          <a:latin typeface="Arial" charset="0"/>
                          <a:cs typeface="Arial" charset="0"/>
                        </a:rPr>
                        <a:t>d’herbe fraîche, près des eaux du repos, au paradis de la joie.</a:t>
                      </a:r>
                      <a:endParaRPr kumimoji="0" lang="fr-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kern="1200" cap="none" spc="0" normalizeH="0" baseline="0" noProof="0">
                          <a:ln>
                            <a:noFill/>
                          </a:ln>
                          <a:solidFill>
                            <a:srgbClr val="FF9900"/>
                          </a:solidFill>
                          <a:effectLst/>
                          <a:uLnTx/>
                          <a:uFillTx/>
                          <a:latin typeface="Arial" charset="0"/>
                          <a:ea typeface="+mn-ea"/>
                          <a:cs typeface="Arial" charset="0"/>
                        </a:rPr>
                        <a:t>الشعب:</a:t>
                      </a:r>
                      <a:endParaRPr kumimoji="0" lang="ar-EG" sz="2700" b="0" i="0" u="sng" strike="noStrike" kern="1200" cap="none" spc="0" normalizeH="0" baseline="0" noProof="0">
                        <a:ln>
                          <a:noFill/>
                        </a:ln>
                        <a:solidFill>
                          <a:srgbClr val="FF9900"/>
                        </a:solidFill>
                        <a:effectLst/>
                        <a:uLnTx/>
                        <a:uFillTx/>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none" strike="noStrike" kern="1200" cap="none" spc="0" normalizeH="0" baseline="0" noProof="0">
                          <a:ln>
                            <a:noFill/>
                          </a:ln>
                          <a:solidFill>
                            <a:srgbClr val="FFFFFF"/>
                          </a:solidFill>
                          <a:effectLst/>
                          <a:uLnTx/>
                          <a:uFillTx/>
                          <a:latin typeface="Arial" charset="0"/>
                          <a:ea typeface="+mn-ea"/>
                          <a:cs typeface="Arial" charset="0"/>
                        </a:rPr>
                        <a:t>يا ربُ ارحم.</a:t>
                      </a:r>
                      <a:endParaRPr kumimoji="0" lang="en-CA" sz="2700" b="0" i="0" u="none" strike="noStrike" kern="1200" cap="none" spc="0" normalizeH="0" baseline="0" noProof="0">
                        <a:ln>
                          <a:noFill/>
                        </a:ln>
                        <a:solidFill>
                          <a:srgbClr val="FFFFFF"/>
                        </a:solidFill>
                        <a:effectLst/>
                        <a:uLnTx/>
                        <a:uFillTx/>
                        <a:latin typeface="Arial" charset="0"/>
                        <a:ea typeface="+mn-ea"/>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endParaRPr kumimoji="0" lang="fr-FR" sz="9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تفضل يا رب </a:t>
                      </a:r>
                      <a:r>
                        <a:rPr kumimoji="0" lang="ar-SA" sz="3700" b="0" i="0" u="none" strike="noStrike" cap="none" normalizeH="0" baseline="0" err="1">
                          <a:ln>
                            <a:noFill/>
                          </a:ln>
                          <a:solidFill>
                            <a:schemeClr val="tx1"/>
                          </a:solidFill>
                          <a:effectLst/>
                          <a:latin typeface="Arial" charset="0"/>
                          <a:cs typeface="Arial" charset="0"/>
                        </a:rPr>
                        <a:t>نيح</a:t>
                      </a:r>
                      <a:r>
                        <a:rPr kumimoji="0" lang="ar-SA" sz="3700" b="0" i="0" u="none" strike="noStrike" cap="none" normalizeH="0" baseline="0">
                          <a:ln>
                            <a:noFill/>
                          </a:ln>
                          <a:solidFill>
                            <a:schemeClr val="tx1"/>
                          </a:solidFill>
                          <a:effectLst/>
                          <a:latin typeface="Arial" charset="0"/>
                          <a:cs typeface="Arial" charset="0"/>
                        </a:rPr>
                        <a:t> نفوسهم جميعاً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أحضان آبائنا القديسين إبراهيم وإسحق ويعقوب.  عُلهم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موضع خضرة على ماء الراحة </a:t>
                      </a:r>
                      <a:r>
                        <a:rPr kumimoji="0" lang="ar-SA" sz="3700" b="0" i="0" u="none" strike="noStrike" cap="none" normalizeH="0" baseline="0" err="1">
                          <a:ln>
                            <a:noFill/>
                          </a:ln>
                          <a:solidFill>
                            <a:schemeClr val="tx1"/>
                          </a:solidFill>
                          <a:effectLst/>
                          <a:latin typeface="Arial" charset="0"/>
                          <a:cs typeface="Arial" charset="0"/>
                        </a:rPr>
                        <a:t>فى</a:t>
                      </a:r>
                      <a:r>
                        <a:rPr kumimoji="0" lang="ar-SA" sz="3700" b="0" i="0" u="none" strike="noStrike" cap="none" normalizeH="0" baseline="0">
                          <a:ln>
                            <a:noFill/>
                          </a:ln>
                          <a:solidFill>
                            <a:schemeClr val="tx1"/>
                          </a:solidFill>
                          <a:effectLst/>
                          <a:latin typeface="Arial" charset="0"/>
                          <a:cs typeface="Arial" charset="0"/>
                        </a:rPr>
                        <a:t> فردوس النعيم</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7128842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78841" name="Group 25"/>
          <p:cNvGraphicFramePr>
            <a:graphicFrameLocks noGrp="1"/>
          </p:cNvGraphicFramePr>
          <p:nvPr>
            <p:ph sz="half" idx="1"/>
            <p:extLst>
              <p:ext uri="{D42A27DB-BD31-4B8C-83A1-F6EECF244321}">
                <p14:modId xmlns:p14="http://schemas.microsoft.com/office/powerpoint/2010/main" val="190258084"/>
              </p:ext>
            </p:extLst>
          </p:nvPr>
        </p:nvGraphicFramePr>
        <p:xfrm>
          <a:off x="0" y="110067"/>
          <a:ext cx="12192000" cy="6163733"/>
        </p:xfrm>
        <a:graphic>
          <a:graphicData uri="http://schemas.openxmlformats.org/drawingml/2006/table">
            <a:tbl>
              <a:tblPr/>
              <a:tblGrid>
                <a:gridCol w="4470400">
                  <a:extLst>
                    <a:ext uri="{9D8B030D-6E8A-4147-A177-3AD203B41FA5}">
                      <a16:colId xmlns:a16="http://schemas.microsoft.com/office/drawing/2014/main" val="20000"/>
                    </a:ext>
                  </a:extLst>
                </a:gridCol>
                <a:gridCol w="4337957">
                  <a:extLst>
                    <a:ext uri="{9D8B030D-6E8A-4147-A177-3AD203B41FA5}">
                      <a16:colId xmlns:a16="http://schemas.microsoft.com/office/drawing/2014/main" val="20001"/>
                    </a:ext>
                  </a:extLst>
                </a:gridCol>
                <a:gridCol w="3383643">
                  <a:extLst>
                    <a:ext uri="{9D8B030D-6E8A-4147-A177-3AD203B41FA5}">
                      <a16:colId xmlns:a16="http://schemas.microsoft.com/office/drawing/2014/main" val="20002"/>
                    </a:ext>
                  </a:extLst>
                </a:gridCol>
              </a:tblGrid>
              <a:tr h="61637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err="1">
                          <a:ln>
                            <a:noFill/>
                          </a:ln>
                          <a:solidFill>
                            <a:schemeClr val="tx1"/>
                          </a:solidFill>
                          <a:effectLst/>
                          <a:latin typeface="Coptic1" pitchFamily="2" charset="0"/>
                          <a:cs typeface="Arial" charset="0"/>
                        </a:rPr>
                        <a:t>Pimae~tafvwt</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e~boln~q</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tf</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n~je</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pim~kah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n~h</a:t>
                      </a:r>
                      <a:r>
                        <a:rPr kumimoji="0" lang="en-US" sz="3200" b="0" i="0" u="none" strike="noStrike" cap="none" normalizeH="0" baseline="0" dirty="0">
                          <a:ln>
                            <a:noFill/>
                          </a:ln>
                          <a:solidFill>
                            <a:schemeClr val="tx1"/>
                          </a:solidFill>
                          <a:effectLst/>
                          <a:latin typeface="Coptic1" pitchFamily="2" charset="0"/>
                          <a:cs typeface="Arial" charset="0"/>
                        </a:rPr>
                        <a:t>/t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lup</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nem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pifia~hom</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v~ouwini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n~te</a:t>
                      </a:r>
                      <a:r>
                        <a:rPr kumimoji="0" lang="en-US" sz="3200" b="0" i="0" u="none" strike="noStrike" cap="none" normalizeH="0" baseline="0" dirty="0">
                          <a:ln>
                            <a:noFill/>
                          </a:ln>
                          <a:solidFill>
                            <a:schemeClr val="tx1"/>
                          </a:solidFill>
                          <a:effectLst/>
                          <a:latin typeface="Coptic1" pitchFamily="2" charset="0"/>
                          <a:cs typeface="Arial" charset="0"/>
                        </a:rPr>
                        <a:t> n/</a:t>
                      </a:r>
                      <a:r>
                        <a:rPr kumimoji="0" lang="en-US" sz="3200" b="0" i="0" u="none" strike="noStrike" cap="none" normalizeH="0" baseline="0" dirty="0" err="1">
                          <a:ln>
                            <a:noFill/>
                          </a:ln>
                          <a:solidFill>
                            <a:schemeClr val="tx1"/>
                          </a:solidFill>
                          <a:effectLst/>
                          <a:latin typeface="Coptic1" pitchFamily="2" charset="0"/>
                          <a:cs typeface="Arial" charset="0"/>
                        </a:rPr>
                        <a:t>eyouab</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n~tak</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Eke~tounoc</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n~toukecarx</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qen</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pie~hoou</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e~takyasf</a:t>
                      </a:r>
                      <a:r>
                        <a:rPr kumimoji="0" lang="en-US" sz="3200" b="0" i="0" u="none" strike="noStrike" cap="none" normalizeH="0" baseline="0" dirty="0">
                          <a:ln>
                            <a:noFill/>
                          </a:ln>
                          <a:solidFill>
                            <a:schemeClr val="tx1"/>
                          </a:solidFill>
                          <a:effectLst/>
                          <a:latin typeface="Coptic1" pitchFamily="2" charset="0"/>
                          <a:cs typeface="Arial" charset="0"/>
                        </a:rPr>
                        <a:t> kata </a:t>
                      </a:r>
                      <a:r>
                        <a:rPr kumimoji="0" lang="en-US" sz="3200" b="0" i="0" u="none" strike="noStrike" cap="none" normalizeH="0" baseline="0" dirty="0" err="1">
                          <a:ln>
                            <a:noFill/>
                          </a:ln>
                          <a:solidFill>
                            <a:schemeClr val="tx1"/>
                          </a:solidFill>
                          <a:effectLst/>
                          <a:latin typeface="Coptic1" pitchFamily="2" charset="0"/>
                          <a:cs typeface="Arial" charset="0"/>
                        </a:rPr>
                        <a:t>neke~paggelia</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m~m</a:t>
                      </a:r>
                      <a:r>
                        <a:rPr kumimoji="0" lang="en-US" sz="3200" b="0" i="0" u="none" strike="noStrike" cap="none" normalizeH="0" baseline="0" dirty="0">
                          <a:ln>
                            <a:noFill/>
                          </a:ln>
                          <a:solidFill>
                            <a:schemeClr val="tx1"/>
                          </a:solidFill>
                          <a:effectLst/>
                          <a:latin typeface="Coptic1" pitchFamily="2" charset="0"/>
                          <a:cs typeface="Arial" charset="0"/>
                        </a:rPr>
                        <a:t>/</a:t>
                      </a:r>
                      <a:r>
                        <a:rPr kumimoji="0" lang="en-US" sz="3200" b="0" i="0" u="none" strike="noStrike" cap="none" normalizeH="0" baseline="0" dirty="0" err="1">
                          <a:ln>
                            <a:noFill/>
                          </a:ln>
                          <a:solidFill>
                            <a:schemeClr val="tx1"/>
                          </a:solidFill>
                          <a:effectLst/>
                          <a:latin typeface="Coptic1" pitchFamily="2" charset="0"/>
                          <a:cs typeface="Arial" charset="0"/>
                        </a:rPr>
                        <a:t>i</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ouoh</a:t>
                      </a:r>
                      <a:r>
                        <a:rPr kumimoji="0" lang="en-US" sz="3200" b="0" i="0" u="none" strike="noStrike" cap="none" normalizeH="0" baseline="0" dirty="0">
                          <a:ln>
                            <a:noFill/>
                          </a:ln>
                          <a:solidFill>
                            <a:schemeClr val="tx1"/>
                          </a:solidFill>
                          <a:effectLst/>
                          <a:latin typeface="Coptic1" pitchFamily="2" charset="0"/>
                          <a:cs typeface="Arial" charset="0"/>
                        </a:rPr>
                        <a:t> </a:t>
                      </a:r>
                      <a:r>
                        <a:rPr kumimoji="0" lang="en-US" sz="3200" b="0" i="0" u="none" strike="noStrike" cap="none" normalizeH="0" baseline="0" dirty="0" err="1">
                          <a:ln>
                            <a:noFill/>
                          </a:ln>
                          <a:solidFill>
                            <a:schemeClr val="tx1"/>
                          </a:solidFill>
                          <a:effectLst/>
                          <a:latin typeface="Coptic1" pitchFamily="2" charset="0"/>
                          <a:cs typeface="Arial" charset="0"/>
                        </a:rPr>
                        <a:t>n~atmeynouj</a:t>
                      </a:r>
                      <a:endParaRPr kumimoji="0" lang="en-US" sz="3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Le lieu qu’ont quitté toute tristesse, toute affliction et toute plainte dans la lumière de Tes saints. </a:t>
                      </a:r>
                      <a:r>
                        <a:rPr lang="fr-FR" sz="3200" kern="1200" dirty="0">
                          <a:solidFill>
                            <a:schemeClr val="tx1"/>
                          </a:solidFill>
                          <a:effectLst/>
                          <a:latin typeface="Arial" panose="020B0604020202020204" pitchFamily="34" charset="0"/>
                          <a:ea typeface="+mn-ea"/>
                          <a:cs typeface="Arial" panose="020B0604020202020204" pitchFamily="34" charset="0"/>
                        </a:rPr>
                        <a:t>Ressuscite-les Seigneur au jour que Tu as fixé selon Tes promesses vraies et honnêtes.</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الموضع الذى هرب منه الحزن والكآبة والتنهد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نور </a:t>
                      </a:r>
                      <a:r>
                        <a:rPr kumimoji="0" lang="ar-SA" sz="3700" b="0" i="0" u="none" strike="noStrike" cap="none" normalizeH="0" baseline="0" dirty="0" err="1">
                          <a:ln>
                            <a:noFill/>
                          </a:ln>
                          <a:solidFill>
                            <a:schemeClr val="tx1"/>
                          </a:solidFill>
                          <a:effectLst/>
                          <a:latin typeface="Arial" charset="0"/>
                          <a:cs typeface="Arial" charset="0"/>
                        </a:rPr>
                        <a:t>قديسيك</a:t>
                      </a:r>
                      <a:r>
                        <a:rPr kumimoji="0" lang="ar-SA" sz="3700" b="0" i="0" u="none" strike="noStrike" cap="none" normalizeH="0" baseline="0" dirty="0">
                          <a:ln>
                            <a:noFill/>
                          </a:ln>
                          <a:solidFill>
                            <a:schemeClr val="tx1"/>
                          </a:solidFill>
                          <a:effectLst/>
                          <a:latin typeface="Arial" charset="0"/>
                          <a:cs typeface="Arial" charset="0"/>
                        </a:rPr>
                        <a:t>.</a:t>
                      </a:r>
                      <a:endParaRPr kumimoji="0" lang="ar-EG" sz="3700" b="0" i="0" u="none" strike="noStrike" cap="none" normalizeH="0" baseline="0" dirty="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dirty="0">
                          <a:ln>
                            <a:noFill/>
                          </a:ln>
                          <a:solidFill>
                            <a:schemeClr val="tx1"/>
                          </a:solidFill>
                          <a:effectLst/>
                          <a:latin typeface="Arial" charset="0"/>
                          <a:cs typeface="Arial" charset="0"/>
                        </a:rPr>
                        <a:t>أقم أجسادهم </a:t>
                      </a:r>
                      <a:r>
                        <a:rPr kumimoji="0" lang="ar-SA" sz="3700" b="0" i="0" u="none" strike="noStrike" cap="none" normalizeH="0" baseline="0" dirty="0" err="1">
                          <a:ln>
                            <a:noFill/>
                          </a:ln>
                          <a:solidFill>
                            <a:schemeClr val="tx1"/>
                          </a:solidFill>
                          <a:effectLst/>
                          <a:latin typeface="Arial" charset="0"/>
                          <a:cs typeface="Arial" charset="0"/>
                        </a:rPr>
                        <a:t>فى</a:t>
                      </a:r>
                      <a:r>
                        <a:rPr kumimoji="0" lang="ar-SA" sz="3700" b="0" i="0" u="none" strike="noStrike" cap="none" normalizeH="0" baseline="0" dirty="0">
                          <a:ln>
                            <a:noFill/>
                          </a:ln>
                          <a:solidFill>
                            <a:schemeClr val="tx1"/>
                          </a:solidFill>
                          <a:effectLst/>
                          <a:latin typeface="Arial" charset="0"/>
                          <a:cs typeface="Arial" charset="0"/>
                        </a:rPr>
                        <a:t> اليوم الذى رَسمتهُ كمواعيدِكَ الحقيقية غير الكاذبة.</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78962465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4697" name="Group 25"/>
          <p:cNvGraphicFramePr>
            <a:graphicFrameLocks noGrp="1"/>
          </p:cNvGraphicFramePr>
          <p:nvPr>
            <p:ph sz="half" idx="1"/>
            <p:extLst>
              <p:ext uri="{D42A27DB-BD31-4B8C-83A1-F6EECF244321}">
                <p14:modId xmlns:p14="http://schemas.microsoft.com/office/powerpoint/2010/main" val="2242160201"/>
              </p:ext>
            </p:extLst>
          </p:nvPr>
        </p:nvGraphicFramePr>
        <p:xfrm>
          <a:off x="0" y="108359"/>
          <a:ext cx="12192001" cy="6258560"/>
        </p:xfrm>
        <a:graphic>
          <a:graphicData uri="http://schemas.openxmlformats.org/drawingml/2006/table">
            <a:tbl>
              <a:tblPr/>
              <a:tblGrid>
                <a:gridCol w="4402667">
                  <a:extLst>
                    <a:ext uri="{9D8B030D-6E8A-4147-A177-3AD203B41FA5}">
                      <a16:colId xmlns:a16="http://schemas.microsoft.com/office/drawing/2014/main" val="20000"/>
                    </a:ext>
                  </a:extLst>
                </a:gridCol>
                <a:gridCol w="4275667">
                  <a:extLst>
                    <a:ext uri="{9D8B030D-6E8A-4147-A177-3AD203B41FA5}">
                      <a16:colId xmlns:a16="http://schemas.microsoft.com/office/drawing/2014/main" val="20001"/>
                    </a:ext>
                  </a:extLst>
                </a:gridCol>
                <a:gridCol w="3513667">
                  <a:extLst>
                    <a:ext uri="{9D8B030D-6E8A-4147-A177-3AD203B41FA5}">
                      <a16:colId xmlns:a16="http://schemas.microsoft.com/office/drawing/2014/main" val="20002"/>
                    </a:ext>
                  </a:extLst>
                </a:gridCol>
              </a:tblGrid>
              <a:tr h="62585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Eke~er,arizecye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n~nia~gayon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neke~pagglia</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e~te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a:t>
                      </a:r>
                      <a:r>
                        <a:rPr kumimoji="0" lang="en-US" sz="3700" b="0" i="0" u="none" strike="noStrike" cap="none" normalizeH="0" baseline="0">
                          <a:ln>
                            <a:noFill/>
                          </a:ln>
                          <a:solidFill>
                            <a:schemeClr val="tx1"/>
                          </a:solidFill>
                          <a:effectLst/>
                          <a:latin typeface="Coptic1" pitchFamily="2" charset="0"/>
                          <a:cs typeface="Arial" charset="0"/>
                        </a:rPr>
                        <a:t> bal </a:t>
                      </a:r>
                      <a:r>
                        <a:rPr kumimoji="0" lang="en-US" sz="3700" b="0" i="0" u="none" strike="noStrike" cap="none" normalizeH="0" baseline="0" err="1">
                          <a:ln>
                            <a:noFill/>
                          </a:ln>
                          <a:solidFill>
                            <a:schemeClr val="tx1"/>
                          </a:solidFill>
                          <a:effectLst/>
                          <a:latin typeface="Coptic1" pitchFamily="2" charset="0"/>
                          <a:cs typeface="Arial" charset="0"/>
                        </a:rPr>
                        <a:t>nau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e~rwou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masj</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coymou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m~poui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e~h~r</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e~jen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p~h</a:t>
                      </a:r>
                      <a:r>
                        <a:rPr kumimoji="0" lang="en-US" sz="3700" b="0" i="0" u="none" strike="noStrike" cap="none" normalizeH="0" baseline="0">
                          <a:ln>
                            <a:noFill/>
                          </a:ln>
                          <a:solidFill>
                            <a:schemeClr val="tx1"/>
                          </a:solidFill>
                          <a:effectLst/>
                          <a:latin typeface="Coptic1" pitchFamily="2" charset="0"/>
                          <a:cs typeface="Arial" charset="0"/>
                        </a:rPr>
                        <a:t>/t </a:t>
                      </a:r>
                      <a:r>
                        <a:rPr kumimoji="0" lang="en-US" sz="3700" b="0" i="0" u="none" strike="noStrike" cap="none" normalizeH="0" baseline="0" err="1">
                          <a:ln>
                            <a:noFill/>
                          </a:ln>
                          <a:solidFill>
                            <a:schemeClr val="tx1"/>
                          </a:solidFill>
                          <a:effectLst/>
                          <a:latin typeface="Coptic1" pitchFamily="2" charset="0"/>
                          <a:cs typeface="Arial" charset="0"/>
                        </a:rPr>
                        <a:t>n~rwmi</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e~takcebtwtou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Vnou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eymei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m~pekran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e~youab</a:t>
                      </a:r>
                      <a:r>
                        <a:rPr kumimoji="0" lang="en-US" sz="3700" b="0" i="0" u="none" strike="noStrike" cap="none" normalizeH="0" baseline="0">
                          <a:ln>
                            <a:noFill/>
                          </a:ln>
                          <a:solidFill>
                            <a:schemeClr val="tx1"/>
                          </a:solidFill>
                          <a:effectLst/>
                          <a:latin typeface="Coptic1" pitchFamily="2" charset="0"/>
                          <a:cs typeface="Arial" charset="0"/>
                        </a:rPr>
                        <a:t>.</a:t>
                      </a: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Accorde-leur les biens que Tu as promis : ce que l’œil n’a jamais vu, que l’oreille n’a jamais entendu, que le cœur de l’homme n’a jamais conçu </a:t>
                      </a:r>
                      <a:r>
                        <a:rPr lang="fr-FR" sz="3200" kern="1200" dirty="0">
                          <a:solidFill>
                            <a:schemeClr val="tx1"/>
                          </a:solidFill>
                          <a:effectLst/>
                          <a:latin typeface="Arial" panose="020B0604020202020204" pitchFamily="34" charset="0"/>
                          <a:ea typeface="+mn-ea"/>
                          <a:cs typeface="Arial" panose="020B0604020202020204" pitchFamily="34" charset="0"/>
                        </a:rPr>
                        <a:t>et que Tu as préparés, ô Dieu, pour ceux qui aiment Ton saint Nom.</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0000" marR="120000" marT="0" marB="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هَب لهم خيرات مواعيدك.  ما لم تره عين ولم تسمع به أذن ولم يخطر على قلب بشر ما أعدَدتَه يا الله </a:t>
                      </a:r>
                      <a:r>
                        <a:rPr kumimoji="0" lang="ar-SA" sz="4300" b="0" i="0" u="none" strike="noStrike" cap="none" normalizeH="0" baseline="0" dirty="0" err="1">
                          <a:ln>
                            <a:noFill/>
                          </a:ln>
                          <a:solidFill>
                            <a:schemeClr val="tx1"/>
                          </a:solidFill>
                          <a:effectLst/>
                          <a:latin typeface="Arial" charset="0"/>
                          <a:cs typeface="Arial" charset="0"/>
                        </a:rPr>
                        <a:t>لمُحبى</a:t>
                      </a:r>
                      <a:r>
                        <a:rPr kumimoji="0" lang="ar-SA" sz="4300" b="0" i="0" u="none" strike="noStrike" cap="none" normalizeH="0" baseline="0" dirty="0">
                          <a:ln>
                            <a:noFill/>
                          </a:ln>
                          <a:solidFill>
                            <a:schemeClr val="tx1"/>
                          </a:solidFill>
                          <a:effectLst/>
                          <a:latin typeface="Arial" charset="0"/>
                          <a:cs typeface="Arial" charset="0"/>
                        </a:rPr>
                        <a:t> اسمُكَ القدوس.</a:t>
                      </a:r>
                      <a:endParaRPr kumimoji="0" lang="en-CA" sz="4300" b="0" i="0" u="none" strike="noStrike" cap="none" normalizeH="0" baseline="0" dirty="0">
                        <a:ln>
                          <a:noFill/>
                        </a:ln>
                        <a:solidFill>
                          <a:schemeClr val="tx1"/>
                        </a:solidFill>
                        <a:effectLst/>
                        <a:latin typeface="Arial" charset="0"/>
                        <a:cs typeface="Arial" charset="0"/>
                      </a:endParaRPr>
                    </a:p>
                  </a:txBody>
                  <a:tcPr marL="120000" marR="120000" marT="0"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2523216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592464" name="Group 80"/>
          <p:cNvGraphicFramePr>
            <a:graphicFrameLocks noGrp="1"/>
          </p:cNvGraphicFramePr>
          <p:nvPr/>
        </p:nvGraphicFramePr>
        <p:xfrm>
          <a:off x="0" y="660981"/>
          <a:ext cx="12192000" cy="5751940"/>
        </p:xfrm>
        <a:graphic>
          <a:graphicData uri="http://schemas.openxmlformats.org/drawingml/2006/table">
            <a:tbl>
              <a:tblPr/>
              <a:tblGrid>
                <a:gridCol w="4271524">
                  <a:extLst>
                    <a:ext uri="{9D8B030D-6E8A-4147-A177-3AD203B41FA5}">
                      <a16:colId xmlns:a16="http://schemas.microsoft.com/office/drawing/2014/main" val="20000"/>
                    </a:ext>
                  </a:extLst>
                </a:gridCol>
                <a:gridCol w="4306111">
                  <a:extLst>
                    <a:ext uri="{9D8B030D-6E8A-4147-A177-3AD203B41FA5}">
                      <a16:colId xmlns:a16="http://schemas.microsoft.com/office/drawing/2014/main" val="20001"/>
                    </a:ext>
                  </a:extLst>
                </a:gridCol>
                <a:gridCol w="3614365">
                  <a:extLst>
                    <a:ext uri="{9D8B030D-6E8A-4147-A177-3AD203B41FA5}">
                      <a16:colId xmlns:a16="http://schemas.microsoft.com/office/drawing/2014/main" val="20002"/>
                    </a:ext>
                  </a:extLst>
                </a:gridCol>
              </a:tblGrid>
              <a:tr h="5093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2426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Marenseph~mot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n~totf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m~piref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erpeynanef</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n~na</a:t>
                      </a:r>
                      <a:r>
                        <a:rPr kumimoji="0" lang="en-US" sz="3500" b="0" i="0" u="none" strike="noStrike" cap="none" normalizeH="0" baseline="0">
                          <a:ln>
                            <a:noFill/>
                          </a:ln>
                          <a:solidFill>
                            <a:schemeClr val="tx1"/>
                          </a:solidFill>
                          <a:effectLst/>
                          <a:latin typeface="Coptic1" pitchFamily="2" charset="0"/>
                          <a:cs typeface="Arial" charset="0"/>
                        </a:rPr>
                        <a:t>/t: </a:t>
                      </a:r>
                      <a:r>
                        <a:rPr kumimoji="0" lang="en-US" sz="3500" b="0" i="0" u="none" strike="noStrike" cap="none" normalizeH="0" baseline="0" err="1">
                          <a:ln>
                            <a:noFill/>
                          </a:ln>
                          <a:solidFill>
                            <a:schemeClr val="tx1"/>
                          </a:solidFill>
                          <a:effectLst/>
                          <a:latin typeface="Coptic1" pitchFamily="2" charset="0"/>
                          <a:cs typeface="Arial" charset="0"/>
                        </a:rPr>
                        <a:t>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pencwt</a:t>
                      </a:r>
                      <a:r>
                        <a:rPr kumimoji="0" lang="en-US" sz="3500" b="0" i="0" u="none" strike="noStrike" cap="none" normalizeH="0" baseline="0">
                          <a:ln>
                            <a:noFill/>
                          </a:ln>
                          <a:solidFill>
                            <a:schemeClr val="tx1"/>
                          </a:solidFill>
                          <a:effectLst/>
                          <a:latin typeface="Coptic1" pitchFamily="2" charset="0"/>
                          <a:cs typeface="Arial" charset="0"/>
                        </a:rPr>
                        <a:t>/r I/#c#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500" b="0" i="0" u="none" strike="noStrike" cap="none" normalizeH="0" baseline="0">
                          <a:ln>
                            <a:noFill/>
                          </a:ln>
                          <a:solidFill>
                            <a:schemeClr val="tx1"/>
                          </a:solidFill>
                          <a:effectLst/>
                          <a:latin typeface="Arial" charset="0"/>
                          <a:cs typeface="Arial" charset="0"/>
                        </a:rPr>
                        <a:t>Rendons grâce  à Dieu le bienfaiteur et miséricordieux, Père de notre Seigneur, Dieu et Sauveur Jésus Christ;</a:t>
                      </a:r>
                      <a:r>
                        <a:rPr kumimoji="0" lang="en-US" sz="35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a:ln>
                            <a:noFill/>
                          </a:ln>
                          <a:solidFill>
                            <a:schemeClr val="tx1"/>
                          </a:solidFill>
                          <a:effectLst/>
                          <a:latin typeface="Arial" charset="0"/>
                          <a:cs typeface="Arial" charset="0"/>
                        </a:rPr>
                        <a:t>فلنشكر صانع الخيرات الرحوم الله أبا ربَنَا وإلهَنَا ومُخَلصُنَا يسوع المسيح </a:t>
                      </a:r>
                      <a:endParaRPr kumimoji="0" lang="en-US" sz="40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8592458" name="Group 74"/>
          <p:cNvGraphicFramePr>
            <a:graphicFrameLocks noGrp="1"/>
          </p:cNvGraphicFramePr>
          <p:nvPr/>
        </p:nvGraphicFramePr>
        <p:xfrm>
          <a:off x="1297497" y="38028"/>
          <a:ext cx="9855200" cy="457200"/>
        </p:xfrm>
        <a:graphic>
          <a:graphicData uri="http://schemas.openxmlformats.org/drawingml/2006/table">
            <a:tbl>
              <a:tblPr/>
              <a:tblGrid>
                <a:gridCol w="9855200">
                  <a:extLst>
                    <a:ext uri="{9D8B030D-6E8A-4147-A177-3AD203B41FA5}">
                      <a16:colId xmlns:a16="http://schemas.microsoft.com/office/drawing/2014/main" val="20000"/>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000" b="0" i="0" u="none" strike="noStrike" cap="none" normalizeH="0" baseline="0" dirty="0">
                          <a:ln>
                            <a:noFill/>
                          </a:ln>
                          <a:solidFill>
                            <a:schemeClr val="tx1"/>
                          </a:solidFill>
                          <a:effectLst/>
                          <a:latin typeface="Arial" charset="0"/>
                          <a:cs typeface="Arial" charset="0"/>
                        </a:rPr>
                        <a:t>Prière d’action de grâces</a:t>
                      </a:r>
                      <a:r>
                        <a:rPr kumimoji="0" lang="en-US" sz="2000" b="0" i="0" u="none" strike="noStrike" cap="none" normalizeH="0" baseline="0" dirty="0">
                          <a:ln>
                            <a:noFill/>
                          </a:ln>
                          <a:solidFill>
                            <a:schemeClr val="tx1"/>
                          </a:solidFill>
                          <a:effectLst/>
                          <a:latin typeface="Arial" charset="0"/>
                          <a:cs typeface="Arial" charset="0"/>
                        </a:rPr>
                        <a:t> </a:t>
                      </a:r>
                      <a:r>
                        <a:rPr kumimoji="0" lang="en-US" sz="2400" b="0" i="0" u="none" strike="noStrike" cap="none" normalizeH="0" baseline="0" dirty="0">
                          <a:ln>
                            <a:noFill/>
                          </a:ln>
                          <a:solidFill>
                            <a:schemeClr val="tx1"/>
                          </a:solidFill>
                          <a:effectLst/>
                          <a:latin typeface="Arial" charset="0"/>
                          <a:cs typeface="Arial" charset="0"/>
                        </a:rPr>
                        <a:t>-</a:t>
                      </a:r>
                      <a:r>
                        <a:rPr kumimoji="0" lang="ar-SA" sz="2400" b="0" i="0" u="none" strike="noStrike" cap="none" normalizeH="0" baseline="0" dirty="0">
                          <a:ln>
                            <a:noFill/>
                          </a:ln>
                          <a:solidFill>
                            <a:schemeClr val="tx1"/>
                          </a:solidFill>
                          <a:effectLst/>
                          <a:latin typeface="Arial" charset="0"/>
                          <a:cs typeface="Arial" charset="0"/>
                        </a:rPr>
                        <a:t>صلاة الشكر</a:t>
                      </a:r>
                      <a:r>
                        <a:rPr kumimoji="0" lang="en-US" sz="2400" b="0" i="0" u="none" strike="noStrike" cap="none" normalizeH="0" baseline="0" dirty="0">
                          <a:ln>
                            <a:noFill/>
                          </a:ln>
                          <a:solidFill>
                            <a:schemeClr val="tx1"/>
                          </a:solidFill>
                          <a:effectLst/>
                          <a:latin typeface="Arial" charset="0"/>
                          <a:cs typeface="Arial" charset="0"/>
                        </a:rPr>
                        <a:t> </a:t>
                      </a:r>
                    </a:p>
                  </a:txBody>
                  <a:tcPr marL="121920" marR="12192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52042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extLst>
              <p:ext uri="{D42A27DB-BD31-4B8C-83A1-F6EECF244321}">
                <p14:modId xmlns:p14="http://schemas.microsoft.com/office/powerpoint/2010/main" val="3950726269"/>
              </p:ext>
            </p:extLst>
          </p:nvPr>
        </p:nvGraphicFramePr>
        <p:xfrm>
          <a:off x="0" y="0"/>
          <a:ext cx="12192000" cy="6392333"/>
        </p:xfrm>
        <a:graphic>
          <a:graphicData uri="http://schemas.openxmlformats.org/drawingml/2006/table">
            <a:tbl>
              <a:tblPr/>
              <a:tblGrid>
                <a:gridCol w="4470400">
                  <a:extLst>
                    <a:ext uri="{9D8B030D-6E8A-4147-A177-3AD203B41FA5}">
                      <a16:colId xmlns:a16="http://schemas.microsoft.com/office/drawing/2014/main" val="20000"/>
                    </a:ext>
                  </a:extLst>
                </a:gridCol>
                <a:gridCol w="44450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639233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je </a:t>
                      </a:r>
                      <a:r>
                        <a:rPr kumimoji="0" lang="en-US" sz="3700" b="0" i="0" u="none" strike="noStrike" cap="none" normalizeH="0" baseline="0" err="1">
                          <a:ln>
                            <a:noFill/>
                          </a:ln>
                          <a:solidFill>
                            <a:schemeClr val="tx1"/>
                          </a:solidFill>
                          <a:effectLst/>
                          <a:latin typeface="Coptic1" pitchFamily="2" charset="0"/>
                          <a:cs typeface="Arial" charset="0"/>
                        </a:rPr>
                        <a:t>m~mon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mou</a:t>
                      </a:r>
                      <a:r>
                        <a:rPr kumimoji="0" lang="en-US" sz="3700" b="0" i="0" u="none" strike="noStrike" cap="none" normalizeH="0" baseline="0">
                          <a:ln>
                            <a:noFill/>
                          </a:ln>
                          <a:solidFill>
                            <a:schemeClr val="tx1"/>
                          </a:solidFill>
                          <a:effectLst/>
                          <a:latin typeface="Coptic1" pitchFamily="2" charset="0"/>
                          <a:cs typeface="Arial" charset="0"/>
                        </a:rPr>
                        <a:t> sop </a:t>
                      </a:r>
                      <a:r>
                        <a:rPr kumimoji="0" lang="en-US" sz="3700" b="0" i="0" u="none" strike="noStrike" cap="none" normalizeH="0" baseline="0" err="1">
                          <a:ln>
                            <a:noFill/>
                          </a:ln>
                          <a:solidFill>
                            <a:schemeClr val="tx1"/>
                          </a:solidFill>
                          <a:effectLst/>
                          <a:latin typeface="Coptic1" pitchFamily="2" charset="0"/>
                          <a:cs typeface="Arial" charset="0"/>
                        </a:rPr>
                        <a:t>n~neke~biaik</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alla</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ououwteb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e~bol</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Icje</a:t>
                      </a:r>
                      <a:r>
                        <a:rPr kumimoji="0" lang="en-US" sz="3700" b="0" i="0" u="none" strike="noStrike" cap="none" normalizeH="0" baseline="0">
                          <a:ln>
                            <a:noFill/>
                          </a:ln>
                          <a:solidFill>
                            <a:schemeClr val="tx1"/>
                          </a:solidFill>
                          <a:effectLst/>
                          <a:latin typeface="Coptic1" pitchFamily="2" charset="0"/>
                          <a:cs typeface="Arial" charset="0"/>
                        </a:rPr>
                        <a:t> de </a:t>
                      </a:r>
                      <a:r>
                        <a:rPr kumimoji="0" lang="en-US" sz="3700" b="0" i="0" u="none" strike="noStrike" cap="none" normalizeH="0" baseline="0" err="1">
                          <a:ln>
                            <a:noFill/>
                          </a:ln>
                          <a:solidFill>
                            <a:schemeClr val="tx1"/>
                          </a:solidFill>
                          <a:effectLst/>
                          <a:latin typeface="Coptic1" pitchFamily="2" charset="0"/>
                          <a:cs typeface="Arial" charset="0"/>
                        </a:rPr>
                        <a:t>ouon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oumeta~mel</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ie~rwou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ie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oumetat</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h~y</a:t>
                      </a:r>
                      <a:r>
                        <a:rPr kumimoji="0" lang="en-US" sz="3700" b="0" i="0" u="none" strike="noStrike" cap="none" normalizeH="0" baseline="0">
                          <a:ln>
                            <a:noFill/>
                          </a:ln>
                          <a:solidFill>
                            <a:schemeClr val="tx1"/>
                          </a:solidFill>
                          <a:effectLst/>
                          <a:latin typeface="Coptic1" pitchFamily="2" charset="0"/>
                          <a:cs typeface="Arial" charset="0"/>
                        </a:rPr>
                        <a:t>/f </a:t>
                      </a:r>
                      <a:r>
                        <a:rPr kumimoji="0" lang="en-US" sz="3700" b="0" i="0" u="none" strike="noStrike" cap="none" normalizeH="0" baseline="0" err="1">
                          <a:ln>
                            <a:noFill/>
                          </a:ln>
                          <a:solidFill>
                            <a:schemeClr val="tx1"/>
                          </a:solidFill>
                          <a:effectLst/>
                          <a:latin typeface="Coptic1" pitchFamily="2" charset="0"/>
                          <a:cs typeface="Arial" charset="0"/>
                        </a:rPr>
                        <a:t>hwc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rwmi</a:t>
                      </a:r>
                      <a:r>
                        <a:rPr kumimoji="0" lang="en-US" sz="3700" b="0" i="0" u="none" strike="noStrike" cap="none" normalizeH="0" baseline="0">
                          <a:ln>
                            <a:noFill/>
                          </a:ln>
                          <a:solidFill>
                            <a:schemeClr val="tx1"/>
                          </a:solidFill>
                          <a:effectLst/>
                          <a:latin typeface="Coptic1" pitchFamily="2" charset="0"/>
                          <a:cs typeface="Arial" charset="0"/>
                        </a:rPr>
                        <a:t>: e~ </a:t>
                      </a:r>
                      <a:r>
                        <a:rPr kumimoji="0" lang="en-US" sz="3700" b="0" i="0" u="none" strike="noStrike" cap="none" normalizeH="0" baseline="0" err="1">
                          <a:ln>
                            <a:noFill/>
                          </a:ln>
                          <a:solidFill>
                            <a:schemeClr val="tx1"/>
                          </a:solidFill>
                          <a:effectLst/>
                          <a:latin typeface="Coptic1" pitchFamily="2" charset="0"/>
                          <a:cs typeface="Arial" charset="0"/>
                        </a:rPr>
                        <a:t>auervorin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n~oucarx</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auswpi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qen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paikocmoc</a:t>
                      </a:r>
                      <a:r>
                        <a:rPr kumimoji="0" lang="en-US" sz="3700" b="0" i="0" u="none" strike="noStrike" cap="none" normalizeH="0" baseline="0">
                          <a:ln>
                            <a:noFill/>
                          </a:ln>
                          <a:solidFill>
                            <a:schemeClr val="tx1"/>
                          </a:solidFill>
                          <a:effectLst/>
                          <a:latin typeface="Coptic1" pitchFamily="2" charset="0"/>
                          <a:cs typeface="Arial" charset="0"/>
                        </a:rPr>
                        <a:t>.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Car pour Tes serviteurs il n’est point de mort mais  un </a:t>
                      </a:r>
                      <a:r>
                        <a:rPr lang="fr-FR" sz="3200" kern="1200" dirty="0">
                          <a:solidFill>
                            <a:schemeClr val="tx1"/>
                          </a:solidFill>
                          <a:effectLst/>
                          <a:latin typeface="Arial" panose="020B0604020202020204" pitchFamily="34" charset="0"/>
                          <a:ea typeface="+mn-ea"/>
                          <a:cs typeface="Arial" panose="020B0604020202020204" pitchFamily="34" charset="0"/>
                        </a:rPr>
                        <a:t>passage. S’ils se sont rendus humainement coupables de négligences ou de gaspillages alors qu’ils étaient revêtus d’un corps et habitaient ce monde,</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err="1">
                          <a:ln>
                            <a:noFill/>
                          </a:ln>
                          <a:solidFill>
                            <a:schemeClr val="tx1"/>
                          </a:solidFill>
                          <a:effectLst/>
                          <a:latin typeface="Arial" charset="0"/>
                          <a:cs typeface="Arial" charset="0"/>
                        </a:rPr>
                        <a:t>لانه</a:t>
                      </a:r>
                      <a:r>
                        <a:rPr kumimoji="0" lang="ar-SA" sz="4300" b="0" i="0" u="none" strike="noStrike" cap="none" normalizeH="0" baseline="0" dirty="0">
                          <a:ln>
                            <a:noFill/>
                          </a:ln>
                          <a:solidFill>
                            <a:schemeClr val="tx1"/>
                          </a:solidFill>
                          <a:effectLst/>
                          <a:latin typeface="Arial" charset="0"/>
                          <a:cs typeface="Arial" charset="0"/>
                        </a:rPr>
                        <a:t> لا يكونُ موتٌ لعبيدِكَ بل هو انتقال وإن كان لحقهم توانٍ أو تفريطٍ كبشر وقد لبسوا جسداً وسكنوا </a:t>
                      </a:r>
                      <a:r>
                        <a:rPr kumimoji="0" lang="ar-SA" sz="4300" b="0" i="0" u="none" strike="noStrike" cap="none" normalizeH="0" baseline="0" dirty="0" err="1">
                          <a:ln>
                            <a:noFill/>
                          </a:ln>
                          <a:solidFill>
                            <a:schemeClr val="tx1"/>
                          </a:solidFill>
                          <a:effectLst/>
                          <a:latin typeface="Arial" charset="0"/>
                          <a:cs typeface="Arial" charset="0"/>
                        </a:rPr>
                        <a:t>فى</a:t>
                      </a:r>
                      <a:r>
                        <a:rPr kumimoji="0" lang="ar-SA" sz="4300" b="0" i="0" u="none" strike="noStrike" cap="none" normalizeH="0" baseline="0" dirty="0">
                          <a:ln>
                            <a:noFill/>
                          </a:ln>
                          <a:solidFill>
                            <a:schemeClr val="tx1"/>
                          </a:solidFill>
                          <a:effectLst/>
                          <a:latin typeface="Arial" charset="0"/>
                          <a:cs typeface="Arial" charset="0"/>
                        </a:rPr>
                        <a:t> هذا العالم.</a:t>
                      </a:r>
                      <a:endParaRPr kumimoji="0" lang="en-CA" sz="4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3047342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580885" name="Group 21"/>
          <p:cNvGraphicFramePr>
            <a:graphicFrameLocks noGrp="1"/>
          </p:cNvGraphicFramePr>
          <p:nvPr>
            <p:ph sz="half" idx="1"/>
            <p:extLst>
              <p:ext uri="{D42A27DB-BD31-4B8C-83A1-F6EECF244321}">
                <p14:modId xmlns:p14="http://schemas.microsoft.com/office/powerpoint/2010/main" val="1921250083"/>
              </p:ext>
            </p:extLst>
          </p:nvPr>
        </p:nvGraphicFramePr>
        <p:xfrm>
          <a:off x="0" y="0"/>
          <a:ext cx="12192000" cy="6918960"/>
        </p:xfrm>
        <a:graphic>
          <a:graphicData uri="http://schemas.openxmlformats.org/drawingml/2006/table">
            <a:tbl>
              <a:tblPr/>
              <a:tblGrid>
                <a:gridCol w="4402667">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gridCol w="3445933">
                  <a:extLst>
                    <a:ext uri="{9D8B030D-6E8A-4147-A177-3AD203B41FA5}">
                      <a16:colId xmlns:a16="http://schemas.microsoft.com/office/drawing/2014/main" val="20002"/>
                    </a:ext>
                  </a:extLst>
                </a:gridCol>
              </a:tblGrid>
              <a:tr h="67767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err="1">
                          <a:ln>
                            <a:noFill/>
                          </a:ln>
                          <a:solidFill>
                            <a:schemeClr val="tx1"/>
                          </a:solidFill>
                          <a:effectLst/>
                          <a:latin typeface="Coptic1" pitchFamily="2" charset="0"/>
                          <a:cs typeface="Arial" charset="0"/>
                        </a:rPr>
                        <a:t>N~yok</a:t>
                      </a:r>
                      <a:r>
                        <a:rPr kumimoji="0" lang="en-US" sz="3100" b="0" i="0" u="none" strike="noStrike" cap="none" normalizeH="0" baseline="0" dirty="0">
                          <a:ln>
                            <a:noFill/>
                          </a:ln>
                          <a:solidFill>
                            <a:schemeClr val="tx1"/>
                          </a:solidFill>
                          <a:effectLst/>
                          <a:latin typeface="Coptic1" pitchFamily="2" charset="0"/>
                          <a:cs typeface="Arial" charset="0"/>
                        </a:rPr>
                        <a:t> de </a:t>
                      </a:r>
                      <a:r>
                        <a:rPr kumimoji="0" lang="en-US" sz="3100" b="0" i="0" u="none" strike="noStrike" cap="none" normalizeH="0" baseline="0" dirty="0" err="1">
                          <a:ln>
                            <a:noFill/>
                          </a:ln>
                          <a:solidFill>
                            <a:schemeClr val="tx1"/>
                          </a:solidFill>
                          <a:effectLst/>
                          <a:latin typeface="Coptic1" pitchFamily="2" charset="0"/>
                          <a:cs typeface="Arial" charset="0"/>
                        </a:rPr>
                        <a:t>hwc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a~gayoc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ouoh</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m~mairwmi</a:t>
                      </a:r>
                      <a:r>
                        <a:rPr kumimoji="0" lang="en-US" sz="3100" b="0" i="0" u="none" strike="noStrike" cap="none" normalizeH="0" baseline="0" dirty="0">
                          <a:ln>
                            <a:noFill/>
                          </a:ln>
                          <a:solidFill>
                            <a:schemeClr val="tx1"/>
                          </a:solidFill>
                          <a:effectLst/>
                          <a:latin typeface="Coptic1" pitchFamily="2" charset="0"/>
                          <a:cs typeface="Arial" charset="0"/>
                        </a:rPr>
                        <a:t> V} </a:t>
                      </a:r>
                      <a:r>
                        <a:rPr kumimoji="0" lang="en-US" sz="3100" b="0" i="0" u="none" strike="noStrike" cap="none" normalizeH="0" baseline="0" dirty="0" err="1">
                          <a:ln>
                            <a:noFill/>
                          </a:ln>
                          <a:solidFill>
                            <a:schemeClr val="tx1"/>
                          </a:solidFill>
                          <a:effectLst/>
                          <a:latin typeface="Coptic1" pitchFamily="2" charset="0"/>
                          <a:cs typeface="Arial" charset="0"/>
                        </a:rPr>
                        <a:t>arikataxioin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neke~biaik</a:t>
                      </a:r>
                      <a:r>
                        <a:rPr kumimoji="0" lang="en-US" sz="3100" b="0" i="0" u="none" strike="noStrike" cap="none" normalizeH="0" baseline="0" dirty="0">
                          <a:ln>
                            <a:noFill/>
                          </a:ln>
                          <a:solidFill>
                            <a:schemeClr val="tx1"/>
                          </a:solidFill>
                          <a:effectLst/>
                          <a:latin typeface="Coptic1" pitchFamily="2" charset="0"/>
                          <a:cs typeface="Arial" charset="0"/>
                        </a:rPr>
                        <a:t> n~,~</a:t>
                      </a:r>
                      <a:r>
                        <a:rPr kumimoji="0" lang="en-US" sz="3100" b="0" i="0" u="none" strike="noStrike" cap="none" normalizeH="0" baseline="0" dirty="0" err="1">
                          <a:ln>
                            <a:noFill/>
                          </a:ln>
                          <a:solidFill>
                            <a:schemeClr val="tx1"/>
                          </a:solidFill>
                          <a:effectLst/>
                          <a:latin typeface="Coptic1" pitchFamily="2" charset="0"/>
                          <a:cs typeface="Arial" charset="0"/>
                        </a:rPr>
                        <a:t>rictia~noc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n~oryodoxoc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etqen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oikoumen</a:t>
                      </a:r>
                      <a:r>
                        <a:rPr kumimoji="0" lang="en-US" sz="3100" b="0" i="0" u="none" strike="noStrike" cap="none" normalizeH="0" baseline="0" dirty="0">
                          <a:ln>
                            <a:noFill/>
                          </a:ln>
                          <a:solidFill>
                            <a:schemeClr val="tx1"/>
                          </a:solidFill>
                          <a:effectLst/>
                          <a:latin typeface="Coptic1" pitchFamily="2" charset="0"/>
                          <a:cs typeface="Arial" charset="0"/>
                        </a:rPr>
                        <a:t>/ t/</a:t>
                      </a:r>
                      <a:r>
                        <a:rPr kumimoji="0" lang="en-US" sz="3100" b="0" i="0" u="none" strike="noStrike" cap="none" normalizeH="0" baseline="0" dirty="0" err="1">
                          <a:ln>
                            <a:noFill/>
                          </a:ln>
                          <a:solidFill>
                            <a:schemeClr val="tx1"/>
                          </a:solidFill>
                          <a:effectLst/>
                          <a:latin typeface="Coptic1" pitchFamily="2" charset="0"/>
                          <a:cs typeface="Arial" charset="0"/>
                        </a:rPr>
                        <a:t>rc</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niman~sai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n~te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nefman~hwtp</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icjen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pemh</a:t>
                      </a:r>
                      <a:r>
                        <a:rPr kumimoji="0" lang="en-US" sz="3100" b="0" i="0" u="none" strike="noStrike" cap="none" normalizeH="0" baseline="0" dirty="0">
                          <a:ln>
                            <a:noFill/>
                          </a:ln>
                          <a:solidFill>
                            <a:schemeClr val="tx1"/>
                          </a:solidFill>
                          <a:effectLst/>
                          <a:latin typeface="Coptic1" pitchFamily="2" charset="0"/>
                          <a:cs typeface="Arial" charset="0"/>
                        </a:rPr>
                        <a:t>/t </a:t>
                      </a:r>
                      <a:r>
                        <a:rPr kumimoji="0" lang="en-US" sz="3100" b="0" i="0" u="none" strike="noStrike" cap="none" normalizeH="0" baseline="0" dirty="0" err="1">
                          <a:ln>
                            <a:noFill/>
                          </a:ln>
                          <a:solidFill>
                            <a:schemeClr val="tx1"/>
                          </a:solidFill>
                          <a:effectLst/>
                          <a:latin typeface="Coptic1" pitchFamily="2" charset="0"/>
                          <a:cs typeface="Arial" charset="0"/>
                        </a:rPr>
                        <a:t>sa</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v~r</a:t>
                      </a:r>
                      <a:r>
                        <a:rPr kumimoji="0" lang="en-US" sz="3100" b="0" i="0" u="none" strike="noStrike" cap="none" normalizeH="0" baseline="0" dirty="0">
                          <a:ln>
                            <a:noFill/>
                          </a:ln>
                          <a:solidFill>
                            <a:schemeClr val="tx1"/>
                          </a:solidFill>
                          <a:effectLst/>
                          <a:latin typeface="Coptic1" pitchFamily="2" charset="0"/>
                          <a:cs typeface="Arial" charset="0"/>
                        </a:rPr>
                        <a:t>/c: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piouai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pefran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nem</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oui</a:t>
                      </a:r>
                      <a:r>
                        <a:rPr kumimoji="0" lang="en-US" sz="3100" b="0" i="0" u="none" strike="noStrike" cap="none" normalizeH="0" baseline="0" dirty="0">
                          <a:ln>
                            <a:noFill/>
                          </a:ln>
                          <a:solidFill>
                            <a:schemeClr val="tx1"/>
                          </a:solidFill>
                          <a:effectLst/>
                          <a:latin typeface="Coptic1" pitchFamily="2" charset="0"/>
                          <a:cs typeface="Arial" charset="0"/>
                        </a:rPr>
                        <a:t>~ kata </a:t>
                      </a:r>
                      <a:r>
                        <a:rPr kumimoji="0" lang="en-US" sz="3100" b="0" i="0" u="none" strike="noStrike" cap="none" normalizeH="0" baseline="0" dirty="0" err="1">
                          <a:ln>
                            <a:noFill/>
                          </a:ln>
                          <a:solidFill>
                            <a:schemeClr val="tx1"/>
                          </a:solidFill>
                          <a:effectLst/>
                          <a:latin typeface="Coptic1" pitchFamily="2" charset="0"/>
                          <a:cs typeface="Arial" charset="0"/>
                        </a:rPr>
                        <a:t>pecran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Kurie</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mam~ton</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,w </a:t>
                      </a:r>
                      <a:r>
                        <a:rPr kumimoji="0" lang="en-US" sz="3100" b="0" i="0" u="none" strike="noStrike" cap="none" normalizeH="0" baseline="0" dirty="0" err="1">
                          <a:ln>
                            <a:noFill/>
                          </a:ln>
                          <a:solidFill>
                            <a:schemeClr val="tx1"/>
                          </a:solidFill>
                          <a:effectLst/>
                          <a:latin typeface="Coptic1" pitchFamily="2" charset="0"/>
                          <a:cs typeface="Arial" charset="0"/>
                        </a:rPr>
                        <a:t>nwou</a:t>
                      </a:r>
                      <a:r>
                        <a:rPr kumimoji="0" lang="en-US" sz="3100" b="0" i="0" u="none" strike="noStrike" cap="none" normalizeH="0" baseline="0" dirty="0">
                          <a:ln>
                            <a:noFill/>
                          </a:ln>
                          <a:solidFill>
                            <a:schemeClr val="tx1"/>
                          </a:solidFill>
                          <a:effectLst/>
                          <a:latin typeface="Coptic1" pitchFamily="2" charset="0"/>
                          <a:cs typeface="Arial" charset="0"/>
                        </a:rPr>
                        <a:t> </a:t>
                      </a:r>
                      <a:r>
                        <a:rPr kumimoji="0" lang="en-US" sz="3100" b="0" i="0" u="none" strike="noStrike" cap="none" normalizeH="0" baseline="0" dirty="0" err="1">
                          <a:ln>
                            <a:noFill/>
                          </a:ln>
                          <a:solidFill>
                            <a:schemeClr val="tx1"/>
                          </a:solidFill>
                          <a:effectLst/>
                          <a:latin typeface="Coptic1" pitchFamily="2" charset="0"/>
                          <a:cs typeface="Arial" charset="0"/>
                        </a:rPr>
                        <a:t>e~bol</a:t>
                      </a:r>
                      <a:endParaRPr kumimoji="0" lang="en-US" sz="31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lang="fr-FR" sz="3200" kern="1200" dirty="0">
                          <a:solidFill>
                            <a:schemeClr val="tx1"/>
                          </a:solidFill>
                          <a:effectLst/>
                          <a:latin typeface="Arial" panose="020B0604020202020204" pitchFamily="34" charset="0"/>
                          <a:ea typeface="+mn-ea"/>
                          <a:cs typeface="Arial" panose="020B0604020202020204" pitchFamily="34" charset="0"/>
                        </a:rPr>
                        <a:t>par Ta bonté, ô Dieu, Ami du genre humain, daigne Te souvenir de tes serviteurs les chrétiens orthodoxes qui sont dans ce monde, du lever du soleil à son couchant, et du nord au sud, chacun et chacune par son nom. Seigneur accorde leur le repos et remets leurs péchés.</a:t>
                      </a:r>
                      <a:endParaRPr kumimoji="0" lang="fr-CA"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lang="ar-SA" sz="3700" kern="1200" dirty="0">
                          <a:solidFill>
                            <a:schemeClr val="tx1"/>
                          </a:solidFill>
                          <a:effectLst/>
                          <a:latin typeface="+mn-lt"/>
                          <a:ea typeface="+mn-ea"/>
                          <a:cs typeface="+mn-cs"/>
                        </a:rPr>
                        <a:t>فأنت كصالح ومحب البشر اللهم تفضل عبيدك المسيحيين الأرثوذكسيين الذين </a:t>
                      </a:r>
                      <a:r>
                        <a:rPr lang="ar-SA" sz="3700" kern="1200" dirty="0" err="1">
                          <a:solidFill>
                            <a:schemeClr val="tx1"/>
                          </a:solidFill>
                          <a:effectLst/>
                          <a:latin typeface="+mn-lt"/>
                          <a:ea typeface="+mn-ea"/>
                          <a:cs typeface="+mn-cs"/>
                        </a:rPr>
                        <a:t>فى</a:t>
                      </a:r>
                      <a:r>
                        <a:rPr lang="ar-SA" sz="3700" kern="1200" dirty="0">
                          <a:solidFill>
                            <a:schemeClr val="tx1"/>
                          </a:solidFill>
                          <a:effectLst/>
                          <a:latin typeface="+mn-lt"/>
                          <a:ea typeface="+mn-ea"/>
                          <a:cs typeface="+mn-cs"/>
                        </a:rPr>
                        <a:t> المسكونة كلها من مشارق الشمس إلى </a:t>
                      </a:r>
                      <a:r>
                        <a:rPr lang="ar-SA" sz="3700" kern="1200" dirty="0" err="1">
                          <a:solidFill>
                            <a:schemeClr val="tx1"/>
                          </a:solidFill>
                          <a:effectLst/>
                          <a:latin typeface="+mn-lt"/>
                          <a:ea typeface="+mn-ea"/>
                          <a:cs typeface="+mn-cs"/>
                        </a:rPr>
                        <a:t>مغارﺑﻬا</a:t>
                      </a:r>
                      <a:r>
                        <a:rPr lang="ar-SA" sz="3700" kern="1200" dirty="0">
                          <a:solidFill>
                            <a:schemeClr val="tx1"/>
                          </a:solidFill>
                          <a:effectLst/>
                          <a:latin typeface="+mn-lt"/>
                          <a:ea typeface="+mn-ea"/>
                          <a:cs typeface="+mn-cs"/>
                        </a:rPr>
                        <a:t> ومن الشمال إلى الجنوب وكل واحد باسمه وكل واحدة باسمها </a:t>
                      </a:r>
                      <a:r>
                        <a:rPr lang="ar-SA" sz="3700" kern="1200" dirty="0" err="1">
                          <a:solidFill>
                            <a:schemeClr val="tx1"/>
                          </a:solidFill>
                          <a:effectLst/>
                          <a:latin typeface="+mn-lt"/>
                          <a:ea typeface="+mn-ea"/>
                          <a:cs typeface="+mn-cs"/>
                        </a:rPr>
                        <a:t>يارب</a:t>
                      </a:r>
                      <a:r>
                        <a:rPr lang="ar-SA" sz="3700" kern="1200" dirty="0">
                          <a:solidFill>
                            <a:schemeClr val="tx1"/>
                          </a:solidFill>
                          <a:effectLst/>
                          <a:latin typeface="+mn-lt"/>
                          <a:ea typeface="+mn-ea"/>
                          <a:cs typeface="+mn-cs"/>
                        </a:rPr>
                        <a:t> نيحهم واغفر لهم.</a:t>
                      </a:r>
                      <a:endParaRPr kumimoji="0" lang="en-CA" sz="53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8278979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46743" name="Group 23"/>
          <p:cNvGraphicFramePr>
            <a:graphicFrameLocks noGrp="1"/>
          </p:cNvGraphicFramePr>
          <p:nvPr>
            <p:ph sz="half" idx="1"/>
          </p:nvPr>
        </p:nvGraphicFramePr>
        <p:xfrm>
          <a:off x="0" y="0"/>
          <a:ext cx="12192000" cy="6918960"/>
        </p:xfrm>
        <a:graphic>
          <a:graphicData uri="http://schemas.openxmlformats.org/drawingml/2006/table">
            <a:tbl>
              <a:tblPr/>
              <a:tblGrid>
                <a:gridCol w="4461933">
                  <a:extLst>
                    <a:ext uri="{9D8B030D-6E8A-4147-A177-3AD203B41FA5}">
                      <a16:colId xmlns:a16="http://schemas.microsoft.com/office/drawing/2014/main" val="20000"/>
                    </a:ext>
                  </a:extLst>
                </a:gridCol>
                <a:gridCol w="4301067">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91896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a:ln>
                            <a:noFill/>
                          </a:ln>
                          <a:solidFill>
                            <a:schemeClr val="tx1"/>
                          </a:solidFill>
                          <a:effectLst/>
                          <a:latin typeface="Coptic1" pitchFamily="2" charset="0"/>
                          <a:cs typeface="Arial" charset="0"/>
                        </a:rPr>
                        <a:t>Je </a:t>
                      </a:r>
                      <a:r>
                        <a:rPr kumimoji="0" lang="en-US" sz="3700" b="0" i="0" u="none" strike="noStrike" cap="none" normalizeH="0" baseline="0" err="1">
                          <a:ln>
                            <a:noFill/>
                          </a:ln>
                          <a:solidFill>
                            <a:schemeClr val="tx1"/>
                          </a:solidFill>
                          <a:effectLst/>
                          <a:latin typeface="Coptic1" pitchFamily="2" charset="0"/>
                          <a:cs typeface="Arial" charset="0"/>
                        </a:rPr>
                        <a:t>m~mon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h~li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e~fouab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e~ywleb</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oude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kan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oue~hoou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n~ouwt</a:t>
                      </a:r>
                      <a:r>
                        <a:rPr kumimoji="0" lang="en-US" sz="3700" b="0" i="0" u="none" strike="noStrike" cap="none" normalizeH="0" baseline="0">
                          <a:ln>
                            <a:noFill/>
                          </a:ln>
                          <a:solidFill>
                            <a:schemeClr val="tx1"/>
                          </a:solidFill>
                          <a:effectLst/>
                          <a:latin typeface="Coptic1" pitchFamily="2" charset="0"/>
                          <a:cs typeface="Arial" charset="0"/>
                        </a:rPr>
                        <a:t> pe </a:t>
                      </a:r>
                      <a:r>
                        <a:rPr kumimoji="0" lang="en-US" sz="3700" b="0" i="0" u="none" strike="noStrike" cap="none" normalizeH="0" baseline="0" err="1">
                          <a:ln>
                            <a:noFill/>
                          </a:ln>
                          <a:solidFill>
                            <a:schemeClr val="tx1"/>
                          </a:solidFill>
                          <a:effectLst/>
                          <a:latin typeface="Coptic1" pitchFamily="2" charset="0"/>
                          <a:cs typeface="Arial" charset="0"/>
                        </a:rPr>
                        <a:t>pefwnq</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hijen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pikahi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N~ywou</a:t>
                      </a:r>
                      <a:r>
                        <a:rPr kumimoji="0" lang="en-US" sz="3700" b="0" i="0" u="none" strike="noStrike" cap="none" normalizeH="0" baseline="0">
                          <a:ln>
                            <a:noFill/>
                          </a:ln>
                          <a:solidFill>
                            <a:schemeClr val="tx1"/>
                          </a:solidFill>
                          <a:effectLst/>
                          <a:latin typeface="Coptic1" pitchFamily="2" charset="0"/>
                          <a:cs typeface="Arial" charset="0"/>
                        </a:rPr>
                        <a:t> men ham n/ </a:t>
                      </a:r>
                      <a:r>
                        <a:rPr kumimoji="0" lang="en-US" sz="3700" b="0" i="0" u="none" strike="noStrike" cap="none" normalizeH="0" baseline="0" err="1">
                          <a:ln>
                            <a:noFill/>
                          </a:ln>
                          <a:solidFill>
                            <a:schemeClr val="tx1"/>
                          </a:solidFill>
                          <a:effectLst/>
                          <a:latin typeface="Coptic1" pitchFamily="2" charset="0"/>
                          <a:cs typeface="Arial" charset="0"/>
                        </a:rPr>
                        <a:t>Po#c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e~ak</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i</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n~nou'u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mam~ton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nwou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ouoh</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marou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erp~emp~sa</a:t>
                      </a:r>
                      <a:r>
                        <a:rPr kumimoji="0" lang="en-US" sz="3700" b="0" i="0" u="none" strike="noStrike" cap="none" normalizeH="0" baseline="0">
                          <a:ln>
                            <a:noFill/>
                          </a:ln>
                          <a:solidFill>
                            <a:schemeClr val="tx1"/>
                          </a:solidFill>
                          <a:effectLst/>
                          <a:latin typeface="Coptic1" pitchFamily="2" charset="0"/>
                          <a:cs typeface="Arial" charset="0"/>
                        </a:rPr>
                        <a:t> n~]</a:t>
                      </a:r>
                      <a:r>
                        <a:rPr kumimoji="0" lang="en-US" sz="3700" b="0" i="0" u="none" strike="noStrike" cap="none" normalizeH="0" baseline="0" err="1">
                          <a:ln>
                            <a:noFill/>
                          </a:ln>
                          <a:solidFill>
                            <a:schemeClr val="tx1"/>
                          </a:solidFill>
                          <a:effectLst/>
                          <a:latin typeface="Coptic1" pitchFamily="2" charset="0"/>
                          <a:cs typeface="Arial" charset="0"/>
                        </a:rPr>
                        <a:t>metouro</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n~te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niv</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oui</a:t>
                      </a:r>
                      <a:r>
                        <a:rPr kumimoji="0" lang="en-US"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Car nul n’est exempt de péché même si sa vie sur cette terre n’a duré qu’un seul jour. A ceux dont Tu as rappelés les âmes, Seigneur, donne leur le repos et fais qu’ils soient dignes du Royaume des cieux.</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فإنه ليس أحد طاهرا من دنس ولو كانت حياته يوما واحدا على الأرض. أما هم </a:t>
                      </a:r>
                      <a:r>
                        <a:rPr kumimoji="0" lang="ar-EG" sz="4300" b="0" i="0" u="none" strike="noStrike" cap="none" normalizeH="0" baseline="0" err="1">
                          <a:ln>
                            <a:noFill/>
                          </a:ln>
                          <a:solidFill>
                            <a:schemeClr val="tx1"/>
                          </a:solidFill>
                          <a:effectLst/>
                          <a:latin typeface="Arial" charset="0"/>
                          <a:cs typeface="Arial" charset="0"/>
                        </a:rPr>
                        <a:t>يارب</a:t>
                      </a:r>
                      <a:r>
                        <a:rPr kumimoji="0" lang="ar-EG" sz="4300" b="0" i="0" u="none" strike="noStrike" cap="none" normalizeH="0" baseline="0">
                          <a:ln>
                            <a:noFill/>
                          </a:ln>
                          <a:solidFill>
                            <a:schemeClr val="tx1"/>
                          </a:solidFill>
                          <a:effectLst/>
                          <a:latin typeface="Arial" charset="0"/>
                          <a:cs typeface="Arial" charset="0"/>
                        </a:rPr>
                        <a:t> الذين أخذت نفوسهم نيحهم وليستحقوا ملكوت السموات.</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64162517"/>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450862" name="Group 46"/>
          <p:cNvGraphicFramePr>
            <a:graphicFrameLocks noGrp="1"/>
          </p:cNvGraphicFramePr>
          <p:nvPr>
            <p:ph sz="half" idx="1"/>
          </p:nvPr>
        </p:nvGraphicFramePr>
        <p:xfrm>
          <a:off x="0" y="1"/>
          <a:ext cx="12192000" cy="6372697"/>
        </p:xfrm>
        <a:graphic>
          <a:graphicData uri="http://schemas.openxmlformats.org/drawingml/2006/table">
            <a:tbl>
              <a:tblPr/>
              <a:tblGrid>
                <a:gridCol w="4368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gridCol w="2946400">
                  <a:extLst>
                    <a:ext uri="{9D8B030D-6E8A-4147-A177-3AD203B41FA5}">
                      <a16:colId xmlns:a16="http://schemas.microsoft.com/office/drawing/2014/main" val="20002"/>
                    </a:ext>
                  </a:extLst>
                </a:gridCol>
              </a:tblGrid>
              <a:tr h="6372697">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300" b="0" i="0" u="none" strike="noStrike" cap="none" normalizeH="0" baseline="0">
                          <a:ln>
                            <a:noFill/>
                          </a:ln>
                          <a:solidFill>
                            <a:schemeClr val="tx1"/>
                          </a:solidFill>
                          <a:effectLst/>
                          <a:latin typeface="Coptic1" pitchFamily="2" charset="0"/>
                          <a:cs typeface="Arial" charset="0"/>
                        </a:rPr>
                        <a:t>Anon de t/</a:t>
                      </a:r>
                      <a:r>
                        <a:rPr kumimoji="0" lang="en-US" sz="3300" b="0" i="0" u="none" strike="noStrike" cap="none" normalizeH="0" baseline="0" err="1">
                          <a:ln>
                            <a:noFill/>
                          </a:ln>
                          <a:solidFill>
                            <a:schemeClr val="tx1"/>
                          </a:solidFill>
                          <a:effectLst/>
                          <a:latin typeface="Coptic1" pitchFamily="2" charset="0"/>
                          <a:cs typeface="Arial" charset="0"/>
                        </a:rPr>
                        <a:t>ren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a~ri,arizecye</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nan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m~penjwk</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n~,~rictia~noc</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efranak</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m~pekm~yo</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Ouoh</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moi</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nwou</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neman</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n~oumeroc</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nem</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ouk~l</a:t>
                      </a:r>
                      <a:r>
                        <a:rPr kumimoji="0" lang="en-US" sz="3300" b="0" i="0" u="none" strike="noStrike" cap="none" normalizeH="0" baseline="0">
                          <a:ln>
                            <a:noFill/>
                          </a:ln>
                          <a:solidFill>
                            <a:schemeClr val="tx1"/>
                          </a:solidFill>
                          <a:effectLst/>
                          <a:latin typeface="Coptic1" pitchFamily="2" charset="0"/>
                          <a:cs typeface="Arial" charset="0"/>
                        </a:rPr>
                        <a:t>/roc: </a:t>
                      </a:r>
                      <a:r>
                        <a:rPr kumimoji="0" lang="en-US" sz="3300" b="0" i="0" u="none" strike="noStrike" cap="none" normalizeH="0" baseline="0" err="1">
                          <a:ln>
                            <a:noFill/>
                          </a:ln>
                          <a:solidFill>
                            <a:schemeClr val="tx1"/>
                          </a:solidFill>
                          <a:effectLst/>
                          <a:latin typeface="Coptic1" pitchFamily="2" charset="0"/>
                          <a:cs typeface="Arial" charset="0"/>
                        </a:rPr>
                        <a:t>nem</a:t>
                      </a:r>
                      <a:r>
                        <a:rPr kumimoji="0" lang="en-US" sz="3300" b="0" i="0" u="none" strike="noStrike" cap="none" normalizeH="0" baseline="0">
                          <a:ln>
                            <a:noFill/>
                          </a:ln>
                          <a:solidFill>
                            <a:schemeClr val="tx1"/>
                          </a:solidFill>
                          <a:effectLst/>
                          <a:latin typeface="Coptic1" pitchFamily="2" charset="0"/>
                          <a:cs typeface="Arial" charset="0"/>
                        </a:rPr>
                        <a:t> n/</a:t>
                      </a:r>
                      <a:r>
                        <a:rPr kumimoji="0" lang="en-US" sz="3300" b="0" i="0" u="none" strike="noStrike" cap="none" normalizeH="0" baseline="0" err="1">
                          <a:ln>
                            <a:noFill/>
                          </a:ln>
                          <a:solidFill>
                            <a:schemeClr val="tx1"/>
                          </a:solidFill>
                          <a:effectLst/>
                          <a:latin typeface="Coptic1" pitchFamily="2" charset="0"/>
                          <a:cs typeface="Arial" charset="0"/>
                        </a:rPr>
                        <a:t>eyouab</a:t>
                      </a:r>
                      <a:r>
                        <a:rPr kumimoji="0" lang="en-US" sz="3300" b="0" i="0" u="none" strike="noStrike" cap="none" normalizeH="0" baseline="0">
                          <a:ln>
                            <a:noFill/>
                          </a:ln>
                          <a:solidFill>
                            <a:schemeClr val="tx1"/>
                          </a:solidFill>
                          <a:effectLst/>
                          <a:latin typeface="Coptic1" pitchFamily="2" charset="0"/>
                          <a:cs typeface="Arial" charset="0"/>
                        </a:rPr>
                        <a:t> t/</a:t>
                      </a:r>
                      <a:r>
                        <a:rPr kumimoji="0" lang="en-US" sz="3300" b="0" i="0" u="none" strike="noStrike" cap="none" normalizeH="0" baseline="0" err="1">
                          <a:ln>
                            <a:noFill/>
                          </a:ln>
                          <a:solidFill>
                            <a:schemeClr val="tx1"/>
                          </a:solidFill>
                          <a:effectLst/>
                          <a:latin typeface="Coptic1" pitchFamily="2" charset="0"/>
                          <a:cs typeface="Arial" charset="0"/>
                        </a:rPr>
                        <a:t>rou</a:t>
                      </a:r>
                      <a:r>
                        <a:rPr kumimoji="0" lang="en-US" sz="3300" b="0" i="0" u="none" strike="noStrike" cap="none" normalizeH="0" baseline="0">
                          <a:ln>
                            <a:noFill/>
                          </a:ln>
                          <a:solidFill>
                            <a:schemeClr val="tx1"/>
                          </a:solidFill>
                          <a:effectLst/>
                          <a:latin typeface="Coptic1" pitchFamily="2" charset="0"/>
                          <a:cs typeface="Arial" charset="0"/>
                        </a:rPr>
                        <a:t> </a:t>
                      </a:r>
                      <a:r>
                        <a:rPr kumimoji="0" lang="en-US" sz="3300" b="0" i="0" u="none" strike="noStrike" cap="none" normalizeH="0" baseline="0" err="1">
                          <a:ln>
                            <a:noFill/>
                          </a:ln>
                          <a:solidFill>
                            <a:schemeClr val="tx1"/>
                          </a:solidFill>
                          <a:effectLst/>
                          <a:latin typeface="Coptic1" pitchFamily="2" charset="0"/>
                          <a:cs typeface="Arial" charset="0"/>
                        </a:rPr>
                        <a:t>n~tak</a:t>
                      </a:r>
                      <a:r>
                        <a:rPr kumimoji="0" lang="en-US" sz="3300" b="0" i="0" u="none" strike="noStrike" cap="none" normalizeH="0" baseline="0">
                          <a:ln>
                            <a:noFill/>
                          </a:ln>
                          <a:solidFill>
                            <a:schemeClr val="tx1"/>
                          </a:solidFill>
                          <a:effectLst/>
                          <a:latin typeface="Coptic1" pitchFamily="2" charset="0"/>
                          <a:cs typeface="Arial" charset="0"/>
                        </a:rPr>
                        <a:t>.</a:t>
                      </a:r>
                      <a:r>
                        <a:rPr kumimoji="0" lang="en-US" sz="3300" b="0" i="0" u="none" strike="noStrike" cap="none" normalizeH="0" baseline="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Kurie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e~le</a:t>
                      </a:r>
                      <a:r>
                        <a:rPr kumimoji="0" lang="en-US" sz="37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A nous tous, accorde la perfection chrétienne qui te plaît. Donne-leur et donne-nous de participer à l’héritage de Tes saints.</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a:t>
                      </a:r>
                      <a:r>
                        <a:rPr kumimoji="0" lang="en-US" sz="2700" b="0" i="0" u="none" strike="noStrike" cap="none" normalizeH="0" baseline="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Pitié</a:t>
                      </a:r>
                      <a:r>
                        <a:rPr kumimoji="0" lang="en-US" sz="3200" b="0" i="0" u="none" strike="noStrike" cap="none" normalizeH="0" baseline="0">
                          <a:ln>
                            <a:noFill/>
                          </a:ln>
                          <a:solidFill>
                            <a:schemeClr val="tx1"/>
                          </a:solidFill>
                          <a:effectLst/>
                          <a:latin typeface="Arial" charset="0"/>
                          <a:cs typeface="Arial" charset="0"/>
                        </a:rPr>
                        <a:t> Seigneur.</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وأما نحنُ كلنا فهَب لنا كمالاً مسيحياً يُرضيكَ أمامك وأعطهم وإيانا نصيباً وميراثاً مع كافة قديسيك.</a:t>
                      </a:r>
                      <a:r>
                        <a:rPr kumimoji="0" lang="en-US" sz="3700" b="0" i="0" u="none" strike="noStrike" cap="none" normalizeH="0" baseline="0">
                          <a:ln>
                            <a:noFill/>
                          </a:ln>
                          <a:solidFill>
                            <a:schemeClr val="tx1"/>
                          </a:solidFill>
                          <a:effectLst/>
                          <a:latin typeface="Arial" charset="0"/>
                          <a:cs typeface="Arial" charset="0"/>
                        </a:rPr>
                        <a:t> </a:t>
                      </a:r>
                      <a:endParaRPr kumimoji="0" lang="fr-FR"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6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ar-EG" sz="2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يا ربُ ارحم.</a:t>
                      </a:r>
                      <a:endParaRPr kumimoji="0" lang="en-CA"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3773337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77762" name="Group 2"/>
          <p:cNvGraphicFramePr>
            <a:graphicFrameLocks noGrp="1"/>
          </p:cNvGraphicFramePr>
          <p:nvPr>
            <p:ph/>
          </p:nvPr>
        </p:nvGraphicFramePr>
        <p:xfrm>
          <a:off x="0" y="0"/>
          <a:ext cx="12192000" cy="6705600"/>
        </p:xfrm>
        <a:graphic>
          <a:graphicData uri="http://schemas.openxmlformats.org/drawingml/2006/table">
            <a:tbl>
              <a:tblPr/>
              <a:tblGrid>
                <a:gridCol w="6649396">
                  <a:extLst>
                    <a:ext uri="{9D8B030D-6E8A-4147-A177-3AD203B41FA5}">
                      <a16:colId xmlns:a16="http://schemas.microsoft.com/office/drawing/2014/main" val="20000"/>
                    </a:ext>
                  </a:extLst>
                </a:gridCol>
                <a:gridCol w="5542604">
                  <a:extLst>
                    <a:ext uri="{9D8B030D-6E8A-4147-A177-3AD203B41FA5}">
                      <a16:colId xmlns:a16="http://schemas.microsoft.com/office/drawing/2014/main" val="20001"/>
                    </a:ext>
                  </a:extLst>
                </a:gridCol>
              </a:tblGrid>
              <a:tr h="6634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100" b="0" i="0" u="none" strike="noStrike" cap="none" normalizeH="0" baseline="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300" b="0" i="0" u="none" strike="noStrike" cap="none" normalizeH="0" baseline="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300" b="0" i="0" u="none" strike="noStrike" cap="none" normalizeH="0" baseline="0">
                          <a:ln>
                            <a:noFill/>
                          </a:ln>
                          <a:solidFill>
                            <a:schemeClr val="tx1"/>
                          </a:solidFill>
                          <a:effectLst/>
                          <a:latin typeface="Arial" charset="0"/>
                          <a:cs typeface="Arial" charset="0"/>
                        </a:rPr>
                        <a:t>.</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9298180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0347" name="Group 59"/>
          <p:cNvGraphicFramePr>
            <a:graphicFrameLocks noGrp="1"/>
          </p:cNvGraphicFramePr>
          <p:nvPr>
            <p:ph type="tbl" idx="1"/>
          </p:nvPr>
        </p:nvGraphicFramePr>
        <p:xfrm>
          <a:off x="0" y="677333"/>
          <a:ext cx="12192000" cy="4832096"/>
        </p:xfrm>
        <a:graphic>
          <a:graphicData uri="http://schemas.openxmlformats.org/drawingml/2006/table">
            <a:tbl>
              <a:tblPr/>
              <a:tblGrid>
                <a:gridCol w="4140200">
                  <a:extLst>
                    <a:ext uri="{9D8B030D-6E8A-4147-A177-3AD203B41FA5}">
                      <a16:colId xmlns:a16="http://schemas.microsoft.com/office/drawing/2014/main" val="20000"/>
                    </a:ext>
                  </a:extLst>
                </a:gridCol>
                <a:gridCol w="46228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25135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1" u="none" strike="noStrike" cap="none" normalizeH="0" baseline="0" dirty="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Qen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P,#c</a:t>
                      </a:r>
                      <a:r>
                        <a:rPr kumimoji="0" lang="en-US" sz="3700" b="0" i="0" u="none" strike="noStrike" cap="none" normalizeH="0" baseline="0" dirty="0">
                          <a:ln>
                            <a:noFill/>
                          </a:ln>
                          <a:solidFill>
                            <a:schemeClr val="tx1"/>
                          </a:solidFill>
                          <a:effectLst/>
                          <a:latin typeface="Coptic1" pitchFamily="2" charset="0"/>
                          <a:cs typeface="Arial" charset="0"/>
                        </a:rPr>
                        <a:t># I/#c# pen[</a:t>
                      </a:r>
                      <a:r>
                        <a:rPr kumimoji="0" lang="en-US" sz="3700" b="0" i="0" u="none" strike="noStrike" cap="none" normalizeH="0" baseline="0" dirty="0" err="1">
                          <a:ln>
                            <a:noFill/>
                          </a:ln>
                          <a:solidFill>
                            <a:schemeClr val="tx1"/>
                          </a:solidFill>
                          <a:effectLst/>
                          <a:latin typeface="Coptic1" pitchFamily="2" charset="0"/>
                          <a:cs typeface="Arial" charset="0"/>
                        </a:rPr>
                        <a:t>oic</a:t>
                      </a:r>
                      <a:endParaRPr kumimoji="0" lang="en-US" sz="3700" b="0" i="0" u="none" strike="noStrike" cap="none" normalizeH="0" baseline="0" dirty="0">
                        <a:ln>
                          <a:noFill/>
                        </a:ln>
                        <a:solidFill>
                          <a:schemeClr val="tx1"/>
                        </a:solidFill>
                        <a:effectLst/>
                        <a:latin typeface="Coptic1" pitchFamily="2"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a:ln>
                            <a:noFill/>
                          </a:ln>
                          <a:solidFill>
                            <a:schemeClr val="tx1"/>
                          </a:solidFill>
                          <a:effectLst/>
                          <a:latin typeface="Arial" charset="0"/>
                          <a:cs typeface="Arial" charset="0"/>
                        </a:rPr>
                        <a:t>Par le Christ Jesus </a:t>
                      </a:r>
                      <a:r>
                        <a:rPr kumimoji="0" lang="en-CA" sz="3700" b="0" i="0" u="none" strike="noStrike" cap="none" normalizeH="0" baseline="0" err="1">
                          <a:ln>
                            <a:noFill/>
                          </a:ln>
                          <a:solidFill>
                            <a:schemeClr val="tx1"/>
                          </a:solidFill>
                          <a:effectLst/>
                          <a:latin typeface="Arial" charset="0"/>
                          <a:cs typeface="Arial" charset="0"/>
                        </a:rPr>
                        <a:t>notre</a:t>
                      </a:r>
                      <a:r>
                        <a:rPr kumimoji="0" lang="en-CA" sz="3700" b="0" i="0" u="none" strike="noStrike" cap="none" normalizeH="0" baseline="0">
                          <a:ln>
                            <a:noFill/>
                          </a:ln>
                          <a:solidFill>
                            <a:schemeClr val="tx1"/>
                          </a:solidFill>
                          <a:effectLst/>
                          <a:latin typeface="Arial" charset="0"/>
                          <a:cs typeface="Arial" charset="0"/>
                        </a:rPr>
                        <a:t> </a:t>
                      </a:r>
                      <a:r>
                        <a:rPr kumimoji="0" lang="en-CA" sz="3700" b="0" i="0" u="none" strike="noStrike" cap="none" normalizeH="0" baseline="0" err="1">
                          <a:ln>
                            <a:noFill/>
                          </a:ln>
                          <a:solidFill>
                            <a:schemeClr val="tx1"/>
                          </a:solidFill>
                          <a:effectLst/>
                          <a:latin typeface="Arial" charset="0"/>
                          <a:cs typeface="Arial" charset="0"/>
                        </a:rPr>
                        <a:t>Seigneur</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r>
                        <a:rPr kumimoji="0" lang="ar-EG" sz="2700" b="0" i="0" u="none" strike="noStrike" cap="none" normalizeH="0" baseline="0">
                          <a:ln>
                            <a:noFill/>
                          </a:ln>
                          <a:solidFill>
                            <a:schemeClr val="tx1"/>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a:ln>
                            <a:noFill/>
                          </a:ln>
                          <a:solidFill>
                            <a:schemeClr val="tx1"/>
                          </a:solidFill>
                          <a:effectLst/>
                          <a:latin typeface="Arial" charset="0"/>
                          <a:cs typeface="Arial" charset="0"/>
                        </a:rPr>
                        <a:t>بالمسيح يسوع ربنا</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3185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7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Tac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kevalac</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u~mwn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tw</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Kuriw</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k~linate</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33"/>
                          </a:solidFill>
                          <a:effectLst/>
                          <a:latin typeface="Arial" charset="0"/>
                          <a:cs typeface="Arial" pitchFamily="34" charset="0"/>
                        </a:rPr>
                        <a:t>Diacre: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dirty="0">
                          <a:ln>
                            <a:noFill/>
                          </a:ln>
                          <a:solidFill>
                            <a:schemeClr val="tx1"/>
                          </a:solidFill>
                          <a:effectLst/>
                          <a:latin typeface="Arial" charset="0"/>
                          <a:cs typeface="Arial" charset="0"/>
                        </a:rPr>
                        <a:t>Inclinez vos têtes devant Le Seigneur.</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Arial" pitchFamily="34" charset="0"/>
                        </a:rPr>
                        <a:t>الشماس: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احنوا رؤوسكم للرب.</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68803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2384" name="Group 48"/>
          <p:cNvGraphicFramePr>
            <a:graphicFrameLocks noGrp="1"/>
          </p:cNvGraphicFramePr>
          <p:nvPr>
            <p:ph type="tbl" idx="1"/>
          </p:nvPr>
        </p:nvGraphicFramePr>
        <p:xfrm>
          <a:off x="0" y="1042416"/>
          <a:ext cx="12192000" cy="4311904"/>
        </p:xfrm>
        <a:graphic>
          <a:graphicData uri="http://schemas.openxmlformats.org/drawingml/2006/table">
            <a:tbl>
              <a:tblPr/>
              <a:tblGrid>
                <a:gridCol w="4165600">
                  <a:extLst>
                    <a:ext uri="{9D8B030D-6E8A-4147-A177-3AD203B41FA5}">
                      <a16:colId xmlns:a16="http://schemas.microsoft.com/office/drawing/2014/main" val="20000"/>
                    </a:ext>
                  </a:extLst>
                </a:gridCol>
                <a:gridCol w="45466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830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Enwpion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cou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Kurie</a:t>
                      </a:r>
                      <a:r>
                        <a:rPr kumimoji="0" lang="en-US" sz="3700" b="0" i="0" u="none" strike="noStrike" cap="none" normalizeH="0" baseline="0">
                          <a:ln>
                            <a:noFill/>
                          </a:ln>
                          <a:solidFill>
                            <a:schemeClr val="tx1"/>
                          </a:solidFill>
                          <a:effectLst/>
                          <a:latin typeface="Coptic1" pitchFamily="2" charset="0"/>
                          <a:cs typeface="Arial" charset="0"/>
                        </a:rPr>
                        <a:t>~</a:t>
                      </a:r>
                      <a:endParaRPr kumimoji="0" lang="en-US" sz="3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endParaRPr kumimoji="0" lang="en-CA" sz="2700" b="0" i="0" u="none" strike="noStrike" cap="none" normalizeH="0" baseline="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Devant Toi,  Seigneur.</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r>
                        <a:rPr kumimoji="0" lang="ar-EG" sz="2700" b="0" i="0" u="none" strike="noStrike" cap="none" normalizeH="0" baseline="0">
                          <a:ln>
                            <a:noFill/>
                          </a:ln>
                          <a:solidFill>
                            <a:schemeClr val="tx1"/>
                          </a:solidFill>
                          <a:effectLst/>
                          <a:latin typeface="Arial" charset="0"/>
                          <a:cs typeface="Arial" charset="0"/>
                        </a:rPr>
                        <a:t> </a:t>
                      </a: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أمامك يا رب. </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24810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700" b="0" i="1" u="none" strike="noStrike" cap="none" normalizeH="0" baseline="0">
                        <a:ln>
                          <a:noFill/>
                        </a:ln>
                        <a:solidFill>
                          <a:schemeClr val="tx1"/>
                        </a:solidFill>
                        <a:effectLst/>
                        <a:latin typeface="Arial"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Proc,wmen</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Yeou</a:t>
                      </a:r>
                      <a:r>
                        <a:rPr kumimoji="0" lang="en-US" sz="3700" b="0" i="0" u="none" strike="noStrike" cap="none" normalizeH="0" baseline="0">
                          <a:ln>
                            <a:noFill/>
                          </a:ln>
                          <a:solidFill>
                            <a:schemeClr val="tx1"/>
                          </a:solidFill>
                          <a:effectLst/>
                          <a:latin typeface="Coptic1" pitchFamily="2" charset="0"/>
                          <a:cs typeface="Arial" charset="0"/>
                        </a:rPr>
                        <a:t> meta </a:t>
                      </a:r>
                      <a:r>
                        <a:rPr kumimoji="0" lang="en-US" sz="3700" b="0" i="0" u="none" strike="noStrike" cap="none" normalizeH="0" baseline="0" err="1">
                          <a:ln>
                            <a:noFill/>
                          </a:ln>
                          <a:solidFill>
                            <a:schemeClr val="tx1"/>
                          </a:solidFill>
                          <a:effectLst/>
                          <a:latin typeface="Coptic1" pitchFamily="2" charset="0"/>
                          <a:cs typeface="Arial" charset="0"/>
                        </a:rPr>
                        <a:t>vobou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a~m</a:t>
                      </a:r>
                      <a:r>
                        <a:rPr kumimoji="0" lang="en-US" sz="3700" b="0" i="0" u="none" strike="noStrike" cap="none" normalizeH="0" baseline="0">
                          <a:ln>
                            <a:noFill/>
                          </a:ln>
                          <a:solidFill>
                            <a:schemeClr val="tx1"/>
                          </a:solidFill>
                          <a:effectLst/>
                          <a:latin typeface="Coptic1" pitchFamily="2" charset="0"/>
                          <a:cs typeface="Arial" charset="0"/>
                        </a:rPr>
                        <a:t>/n.</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Diacre:</a:t>
                      </a:r>
                      <a:endParaRPr kumimoji="0" lang="en-US" sz="2700" b="0" i="0" u="none" strike="noStrike" cap="none" normalizeH="0" baseline="0">
                        <a:ln>
                          <a:noFill/>
                        </a:ln>
                        <a:solidFill>
                          <a:schemeClr val="tx1"/>
                        </a:solidFill>
                        <a:effectLst/>
                        <a:latin typeface="Avva_Shenouda" pitchFamily="34"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Soyons attentifs dans la crainte de Dieu.  Amen.</a:t>
                      </a:r>
                      <a:endParaRPr kumimoji="0" lang="en-US"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33"/>
                          </a:solidFill>
                          <a:effectLst/>
                          <a:latin typeface="Arial" charset="0"/>
                          <a:cs typeface="Arial" pitchFamily="34" charset="0"/>
                        </a:rPr>
                        <a:t>الشماس: </a:t>
                      </a:r>
                      <a:endParaRPr kumimoji="0" lang="fr-FR" sz="2700" b="0" i="0" u="sng" strike="noStrike" cap="none" normalizeH="0" baseline="0">
                        <a:ln>
                          <a:noFill/>
                        </a:ln>
                        <a:solidFill>
                          <a:srgbClr val="FF9933"/>
                        </a:solidFill>
                        <a:effectLst/>
                        <a:latin typeface="Arial" charset="0"/>
                        <a:cs typeface="Arial" pitchFamily="34" charset="0"/>
                      </a:endParaRPr>
                    </a:p>
                    <a:p>
                      <a:pPr marL="0" marR="0" lvl="0" indent="0" algn="r"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err="1">
                          <a:ln>
                            <a:noFill/>
                          </a:ln>
                          <a:solidFill>
                            <a:schemeClr val="tx1"/>
                          </a:solidFill>
                          <a:effectLst/>
                          <a:latin typeface="Arial" charset="0"/>
                          <a:cs typeface="Arial" charset="0"/>
                        </a:rPr>
                        <a:t>انصتوا</a:t>
                      </a:r>
                      <a:r>
                        <a:rPr kumimoji="0" lang="ar-SA" sz="4300" b="0" i="0" u="none" strike="noStrike" cap="none" normalizeH="0" baseline="0">
                          <a:ln>
                            <a:noFill/>
                          </a:ln>
                          <a:solidFill>
                            <a:schemeClr val="tx1"/>
                          </a:solidFill>
                          <a:effectLst/>
                          <a:latin typeface="Arial" charset="0"/>
                          <a:cs typeface="Arial" charset="0"/>
                        </a:rPr>
                        <a:t> بخوف الله.  آمين.</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3792869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24434" name="Group 50"/>
          <p:cNvGraphicFramePr>
            <a:graphicFrameLocks noGrp="1"/>
          </p:cNvGraphicFramePr>
          <p:nvPr/>
        </p:nvGraphicFramePr>
        <p:xfrm>
          <a:off x="0" y="685800"/>
          <a:ext cx="12192000" cy="3892973"/>
        </p:xfrm>
        <a:graphic>
          <a:graphicData uri="http://schemas.openxmlformats.org/drawingml/2006/table">
            <a:tbl>
              <a:tblPr/>
              <a:tblGrid>
                <a:gridCol w="4004733">
                  <a:extLst>
                    <a:ext uri="{9D8B030D-6E8A-4147-A177-3AD203B41FA5}">
                      <a16:colId xmlns:a16="http://schemas.microsoft.com/office/drawing/2014/main" val="20000"/>
                    </a:ext>
                  </a:extLst>
                </a:gridCol>
                <a:gridCol w="4683819">
                  <a:extLst>
                    <a:ext uri="{9D8B030D-6E8A-4147-A177-3AD203B41FA5}">
                      <a16:colId xmlns:a16="http://schemas.microsoft.com/office/drawing/2014/main" val="20001"/>
                    </a:ext>
                  </a:extLst>
                </a:gridCol>
                <a:gridCol w="3503448">
                  <a:extLst>
                    <a:ext uri="{9D8B030D-6E8A-4147-A177-3AD203B41FA5}">
                      <a16:colId xmlns:a16="http://schemas.microsoft.com/office/drawing/2014/main" val="20002"/>
                    </a:ext>
                  </a:extLst>
                </a:gridCol>
              </a:tblGrid>
              <a:tr h="5791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Prêtre:</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الكاهن:</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4620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pitchFamily="34" charset="0"/>
                        </a:rPr>
                        <a:t>Ir</a:t>
                      </a:r>
                      <a:r>
                        <a:rPr kumimoji="0" lang="en-US" sz="3700" b="0" i="0" u="none" strike="noStrike" cap="none" normalizeH="0" baseline="0">
                          <a:ln>
                            <a:noFill/>
                          </a:ln>
                          <a:solidFill>
                            <a:schemeClr val="tx1"/>
                          </a:solidFill>
                          <a:effectLst/>
                          <a:latin typeface="Coptic1" pitchFamily="2" charset="0"/>
                          <a:cs typeface="Arial" pitchFamily="34" charset="0"/>
                        </a:rPr>
                        <a:t>/n/ </a:t>
                      </a:r>
                      <a:r>
                        <a:rPr kumimoji="0" lang="en-US" sz="3700" b="0" i="0" u="none" strike="noStrike" cap="none" normalizeH="0" baseline="0" err="1">
                          <a:ln>
                            <a:noFill/>
                          </a:ln>
                          <a:solidFill>
                            <a:schemeClr val="tx1"/>
                          </a:solidFill>
                          <a:effectLst/>
                          <a:latin typeface="Coptic1" pitchFamily="2" charset="0"/>
                          <a:cs typeface="Arial" pitchFamily="34" charset="0"/>
                        </a:rPr>
                        <a:t>paci</a:t>
                      </a:r>
                      <a:endParaRPr kumimoji="0" lang="en-US" sz="3700" b="0" i="0" u="none" strike="noStrike" cap="none" normalizeH="0" baseline="0">
                        <a:ln>
                          <a:noFill/>
                        </a:ln>
                        <a:solidFill>
                          <a:schemeClr val="tx1"/>
                        </a:solidFill>
                        <a:effectLst/>
                        <a:latin typeface="Coptic1" pitchFamily="2"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700" b="1"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La paix soit avec vous</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السلام لجميعكم.</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6224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endParaRPr kumimoji="0" lang="en-US" sz="2700" b="0" i="0" u="sng" strike="noStrike" cap="none" normalizeH="0" baseline="0">
                        <a:ln>
                          <a:noFill/>
                        </a:ln>
                        <a:solidFill>
                          <a:srgbClr val="FF9933"/>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Arial" pitchFamily="34" charset="0"/>
                        </a:rPr>
                        <a:t>الشعب:</a:t>
                      </a:r>
                      <a:endParaRPr kumimoji="0" lang="ar-EG"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22936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pitchFamily="34" charset="0"/>
                        </a:rPr>
                        <a:t>Ke</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tou</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p~neumati</a:t>
                      </a:r>
                      <a:r>
                        <a:rPr kumimoji="0" lang="en-US" sz="3700" b="0" i="0" u="none" strike="noStrike" cap="none" normalizeH="0" baseline="0">
                          <a:ln>
                            <a:noFill/>
                          </a:ln>
                          <a:solidFill>
                            <a:schemeClr val="tx1"/>
                          </a:solidFill>
                          <a:effectLst/>
                          <a:latin typeface="Coptic1" pitchFamily="2" charset="0"/>
                          <a:cs typeface="Arial" pitchFamily="34" charset="0"/>
                        </a:rPr>
                        <a:t> </a:t>
                      </a:r>
                      <a:r>
                        <a:rPr kumimoji="0" lang="en-US" sz="3700" b="0" i="0" u="none" strike="noStrike" cap="none" normalizeH="0" baseline="0" err="1">
                          <a:ln>
                            <a:noFill/>
                          </a:ln>
                          <a:solidFill>
                            <a:schemeClr val="tx1"/>
                          </a:solidFill>
                          <a:effectLst/>
                          <a:latin typeface="Coptic1" pitchFamily="2" charset="0"/>
                          <a:cs typeface="Arial" pitchFamily="34" charset="0"/>
                        </a:rPr>
                        <a:t>cou</a:t>
                      </a:r>
                      <a:endParaRPr kumimoji="0" lang="en-US" sz="3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Et avec votre esprit</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ولروحِكَ أيضاً</a:t>
                      </a:r>
                      <a:r>
                        <a:rPr kumimoji="0" lang="en-US" sz="43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191841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3945" name="Group 41"/>
          <p:cNvGraphicFramePr>
            <a:graphicFrameLocks noGrp="1"/>
          </p:cNvGraphicFramePr>
          <p:nvPr>
            <p:ph type="tbl" idx="1"/>
          </p:nvPr>
        </p:nvGraphicFramePr>
        <p:xfrm>
          <a:off x="0" y="3048"/>
          <a:ext cx="12192000" cy="6827520"/>
        </p:xfrm>
        <a:graphic>
          <a:graphicData uri="http://schemas.openxmlformats.org/drawingml/2006/table">
            <a:tbl>
              <a:tblPr/>
              <a:tblGrid>
                <a:gridCol w="73152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675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dirty="0">
                          <a:ln>
                            <a:noFill/>
                          </a:ln>
                          <a:solidFill>
                            <a:srgbClr val="FF9900"/>
                          </a:solidFill>
                          <a:effectLst/>
                          <a:latin typeface="Arial" charset="0"/>
                          <a:cs typeface="Arial" charset="0"/>
                        </a:rPr>
                        <a:t>Prêtre:</a:t>
                      </a:r>
                      <a:r>
                        <a:rPr kumimoji="0" lang="fr-CA" sz="2700" b="0" i="0" u="none" strike="noStrike" cap="none" normalizeH="0" baseline="0" dirty="0">
                          <a:ln>
                            <a:noFill/>
                          </a:ln>
                          <a:solidFill>
                            <a:schemeClr val="tx1"/>
                          </a:solidFill>
                          <a:effectLst/>
                          <a:latin typeface="Arial" charset="0"/>
                          <a:cs typeface="Arial" charset="0"/>
                        </a:rPr>
                        <a:t> </a:t>
                      </a:r>
                    </a:p>
                    <a:p>
                      <a:pPr marL="0" marR="0" lvl="0" indent="0" algn="just" defTabSz="914400" rtl="0" eaLnBrk="1" fontAlgn="base" latinLnBrk="0" hangingPunct="1">
                        <a:lnSpc>
                          <a:spcPct val="100000"/>
                        </a:lnSpc>
                        <a:spcBef>
                          <a:spcPts val="0"/>
                        </a:spcBef>
                        <a:spcAft>
                          <a:spcPct val="0"/>
                        </a:spcAft>
                        <a:buClrTx/>
                        <a:buSzTx/>
                        <a:buFontTx/>
                        <a:buNone/>
                        <a:tabLst/>
                      </a:pPr>
                      <a:r>
                        <a:rPr lang="fr-CA" sz="2700" kern="1200" dirty="0">
                          <a:solidFill>
                            <a:schemeClr val="tx1"/>
                          </a:solidFill>
                          <a:latin typeface="+mn-lt"/>
                          <a:ea typeface="+mn-ea"/>
                          <a:cs typeface="+mn-cs"/>
                        </a:rPr>
                        <a:t>Ô Maître Seigneur Jésus Christ Fils unique de Dieu et Logos du Père qui nous a délié de tous les liens du péché par Sa souffrance salvatrice et vivifiante, qui a soufflé sur le visage de Ses saints disciples et  purs apôtres, en leur disant: “Recevez L’Esprit Saint.  Ceux à qui vous pardonnerez les péchés, ils leur seront pardonnés, et ceux à qui vous les retiendrez, ils leur seront retenus.”</a:t>
                      </a:r>
                      <a:r>
                        <a:rPr lang="fr-CA" sz="3700" kern="1200" dirty="0">
                          <a:solidFill>
                            <a:schemeClr val="tx1"/>
                          </a:solidFill>
                          <a:latin typeface="+mn-lt"/>
                          <a:ea typeface="+mn-ea"/>
                          <a:cs typeface="+mn-cs"/>
                        </a:rPr>
                        <a:t> </a:t>
                      </a:r>
                      <a:r>
                        <a:rPr lang="fr-CA" sz="2700" kern="1200" dirty="0">
                          <a:solidFill>
                            <a:schemeClr val="tx1"/>
                          </a:solidFill>
                          <a:latin typeface="+mn-lt"/>
                          <a:ea typeface="+mn-ea"/>
                          <a:cs typeface="+mn-cs"/>
                        </a:rPr>
                        <a:t>Toi, encore maintenant, notre Seigneur par l’intermédiaire de Tes purs apôtres Tu as accordé en tout temps à ceux qui œuvrent dans le sacerdoce de Ton église sainte de pardonner les péchés sur terre et de lier et délier tous les liens du mal. </a:t>
                      </a: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dirty="0">
                          <a:ln>
                            <a:noFill/>
                          </a:ln>
                          <a:solidFill>
                            <a:srgbClr val="FF9900"/>
                          </a:solidFill>
                          <a:effectLst/>
                          <a:latin typeface="Arial" charset="0"/>
                          <a:cs typeface="Arial" charset="0"/>
                        </a:rPr>
                        <a:t>الكاهن:</a:t>
                      </a:r>
                      <a:endParaRPr kumimoji="0" lang="en-CA"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3100" b="0" i="0" u="none" strike="noStrike" cap="none" normalizeH="0" baseline="0" dirty="0">
                          <a:ln>
                            <a:noFill/>
                          </a:ln>
                          <a:solidFill>
                            <a:schemeClr val="tx1"/>
                          </a:solidFill>
                          <a:effectLst/>
                          <a:latin typeface="Arial" charset="0"/>
                          <a:cs typeface="Arial" charset="0"/>
                        </a:rPr>
                        <a:t>أيها السيد الرب يسوع المسيح ابن الله الوحيد وكلمة الآب الذى قطع كل رباطات خطايانا من قبل آلامه المخلصة المحيية٬ الذى نفخ فى وجه تلاميذه القديسين ورسله الأطهار وقال لهم اقبلوا الروح القدس من غفرتم خطاياهم غُفرت</a:t>
                      </a:r>
                      <a:r>
                        <a:rPr kumimoji="0" lang="en-US" sz="3100" b="0" i="0" u="none" strike="noStrike" cap="none" normalizeH="0" baseline="0" dirty="0">
                          <a:ln>
                            <a:noFill/>
                          </a:ln>
                          <a:solidFill>
                            <a:srgbClr val="FFFF99"/>
                          </a:solidFill>
                          <a:effectLst/>
                          <a:latin typeface="Arial" charset="0"/>
                          <a:cs typeface="Arial" charset="0"/>
                        </a:rPr>
                        <a:t> </a:t>
                      </a:r>
                      <a:r>
                        <a:rPr kumimoji="0" lang="ar-EG" sz="3100" b="0" i="0" u="none" strike="noStrike" cap="none" normalizeH="0" baseline="0" dirty="0">
                          <a:ln>
                            <a:noFill/>
                          </a:ln>
                          <a:solidFill>
                            <a:schemeClr val="tx1"/>
                          </a:solidFill>
                          <a:effectLst/>
                          <a:latin typeface="Arial" charset="0"/>
                          <a:cs typeface="Arial" charset="0"/>
                        </a:rPr>
                        <a:t>ومن أمسكتموها عليهم أمسكت . أنت الآن </a:t>
                      </a:r>
                      <a:r>
                        <a:rPr kumimoji="0" lang="ar-EG" sz="3100" b="0" i="0" u="none" strike="noStrike" cap="none" normalizeH="0" baseline="0" dirty="0" err="1">
                          <a:ln>
                            <a:noFill/>
                          </a:ln>
                          <a:solidFill>
                            <a:schemeClr val="tx1"/>
                          </a:solidFill>
                          <a:effectLst/>
                          <a:latin typeface="Arial" charset="0"/>
                          <a:cs typeface="Arial" charset="0"/>
                        </a:rPr>
                        <a:t>ياسيدنا</a:t>
                      </a:r>
                      <a:r>
                        <a:rPr kumimoji="0" lang="ar-EG" sz="3100" b="0" i="0" u="none" strike="noStrike" cap="none" normalizeH="0" baseline="0" dirty="0">
                          <a:ln>
                            <a:noFill/>
                          </a:ln>
                          <a:solidFill>
                            <a:schemeClr val="tx1"/>
                          </a:solidFill>
                          <a:effectLst/>
                          <a:latin typeface="Arial" charset="0"/>
                          <a:cs typeface="Arial" charset="0"/>
                        </a:rPr>
                        <a:t> من قبل رسلك الأطهار أنعمت على الذين يعملون </a:t>
                      </a:r>
                      <a:r>
                        <a:rPr kumimoji="0" lang="ar-EG" sz="3100" b="0" i="0" u="none" strike="noStrike" cap="none" normalizeH="0" baseline="0" dirty="0" err="1">
                          <a:ln>
                            <a:noFill/>
                          </a:ln>
                          <a:solidFill>
                            <a:schemeClr val="tx1"/>
                          </a:solidFill>
                          <a:effectLst/>
                          <a:latin typeface="Arial" charset="0"/>
                          <a:cs typeface="Arial" charset="0"/>
                        </a:rPr>
                        <a:t>فى</a:t>
                      </a:r>
                      <a:r>
                        <a:rPr kumimoji="0" lang="ar-EG" sz="3100" b="0" i="0" u="none" strike="noStrike" cap="none" normalizeH="0" baseline="0" dirty="0">
                          <a:ln>
                            <a:noFill/>
                          </a:ln>
                          <a:solidFill>
                            <a:schemeClr val="tx1"/>
                          </a:solidFill>
                          <a:effectLst/>
                          <a:latin typeface="Arial" charset="0"/>
                          <a:cs typeface="Arial" charset="0"/>
                        </a:rPr>
                        <a:t> الكهنوت كل زمان </a:t>
                      </a:r>
                      <a:r>
                        <a:rPr kumimoji="0" lang="ar-EG" sz="3100" b="0" i="0" u="none" strike="noStrike" cap="none" normalizeH="0" baseline="0" dirty="0" err="1">
                          <a:ln>
                            <a:noFill/>
                          </a:ln>
                          <a:solidFill>
                            <a:schemeClr val="tx1"/>
                          </a:solidFill>
                          <a:effectLst/>
                          <a:latin typeface="Arial" charset="0"/>
                          <a:cs typeface="Arial" charset="0"/>
                        </a:rPr>
                        <a:t>فى</a:t>
                      </a:r>
                      <a:r>
                        <a:rPr kumimoji="0" lang="ar-EG" sz="3100" b="0" i="0" u="none" strike="noStrike" cap="none" normalizeH="0" baseline="0" dirty="0">
                          <a:ln>
                            <a:noFill/>
                          </a:ln>
                          <a:solidFill>
                            <a:schemeClr val="tx1"/>
                          </a:solidFill>
                          <a:effectLst/>
                          <a:latin typeface="Arial" charset="0"/>
                          <a:cs typeface="Arial" charset="0"/>
                        </a:rPr>
                        <a:t> كنيستك المقدسة أن يغفروا الخطايا على الأرض ويربطوا ويحلوا كل </a:t>
                      </a:r>
                      <a:r>
                        <a:rPr kumimoji="0" lang="ar-EG" sz="3100" b="0" i="0" u="none" strike="noStrike" cap="none" normalizeH="0" baseline="0" dirty="0" err="1">
                          <a:ln>
                            <a:noFill/>
                          </a:ln>
                          <a:solidFill>
                            <a:schemeClr val="tx1"/>
                          </a:solidFill>
                          <a:effectLst/>
                          <a:latin typeface="Arial" charset="0"/>
                          <a:cs typeface="Arial" charset="0"/>
                        </a:rPr>
                        <a:t>رباطات</a:t>
                      </a:r>
                      <a:r>
                        <a:rPr kumimoji="0" lang="ar-EG" sz="3100" b="0" i="0" u="none" strike="noStrike" cap="none" normalizeH="0" baseline="0" dirty="0">
                          <a:ln>
                            <a:noFill/>
                          </a:ln>
                          <a:solidFill>
                            <a:schemeClr val="tx1"/>
                          </a:solidFill>
                          <a:effectLst/>
                          <a:latin typeface="Arial" charset="0"/>
                          <a:cs typeface="Arial" charset="0"/>
                        </a:rPr>
                        <a:t> الظلم. </a:t>
                      </a:r>
                      <a:endParaRPr kumimoji="0" lang="en-CA" sz="3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020" name="Group 20"/>
          <p:cNvGraphicFramePr>
            <a:graphicFrameLocks noGrp="1"/>
          </p:cNvGraphicFramePr>
          <p:nvPr>
            <p:ph type="tbl" idx="1"/>
          </p:nvPr>
        </p:nvGraphicFramePr>
        <p:xfrm>
          <a:off x="1" y="84667"/>
          <a:ext cx="12191999" cy="6350000"/>
        </p:xfrm>
        <a:graphic>
          <a:graphicData uri="http://schemas.openxmlformats.org/drawingml/2006/table">
            <a:tbl>
              <a:tblPr/>
              <a:tblGrid>
                <a:gridCol w="7594600">
                  <a:extLst>
                    <a:ext uri="{9D8B030D-6E8A-4147-A177-3AD203B41FA5}">
                      <a16:colId xmlns:a16="http://schemas.microsoft.com/office/drawing/2014/main" val="20000"/>
                    </a:ext>
                  </a:extLst>
                </a:gridCol>
                <a:gridCol w="4597399">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CA" sz="2900" kern="1200" dirty="0">
                          <a:solidFill>
                            <a:schemeClr val="tx1"/>
                          </a:solidFill>
                          <a:latin typeface="+mn-lt"/>
                          <a:ea typeface="+mn-ea"/>
                          <a:cs typeface="+mn-cs"/>
                        </a:rPr>
                        <a:t>Maintenant encore nous prions et réclamons dans Ta bonté, O Philanthrope pour Tes serviteurs mes pères, mes frères et ma faiblesse, ceux-ci qui ont incliné leurs têtes devant Ta sainte gloire, accorde-nous Ta miséricorde et coupe tous les liens de nos péchés, et si nous avons péché à Ton égard consciemment ou inconsciemment par  panique ou par faiblesse du cœur, par un acte, ou par une parole ou par rapetissement du cœur.  Toi Seigneur, qui connait les faiblesses des hommes, bon et Philanthrope, O Dieu accorde-nous la rémission de nos péchés. </a:t>
                      </a:r>
                      <a:endParaRPr kumimoji="0" lang="en-US" sz="29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3200" b="0" i="0" u="none" strike="noStrike" cap="none" normalizeH="0" baseline="0" dirty="0">
                          <a:ln>
                            <a:noFill/>
                          </a:ln>
                          <a:solidFill>
                            <a:schemeClr val="tx1"/>
                          </a:solidFill>
                          <a:effectLst/>
                          <a:latin typeface="Arial" charset="0"/>
                          <a:cs typeface="Arial" charset="0"/>
                        </a:rPr>
                        <a:t>الآن أيضاً نسأل ونطلب من صلاحك يا محب البشر عن عبيدك </a:t>
                      </a:r>
                      <a:r>
                        <a:rPr kumimoji="0" lang="ar-EG" sz="3200" b="0" i="0" u="none" strike="noStrike" cap="none" normalizeH="0" baseline="0" dirty="0" err="1">
                          <a:ln>
                            <a:noFill/>
                          </a:ln>
                          <a:solidFill>
                            <a:schemeClr val="tx1"/>
                          </a:solidFill>
                          <a:effectLst/>
                          <a:latin typeface="Arial" charset="0"/>
                          <a:cs typeface="Arial" charset="0"/>
                        </a:rPr>
                        <a:t>آبائى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وإخواتى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وضعفى</a:t>
                      </a:r>
                      <a:r>
                        <a:rPr kumimoji="0" lang="ar-EG" sz="3200" b="0" i="0" u="none" strike="noStrike" cap="none" normalizeH="0" baseline="0" dirty="0">
                          <a:ln>
                            <a:noFill/>
                          </a:ln>
                          <a:solidFill>
                            <a:schemeClr val="tx1"/>
                          </a:solidFill>
                          <a:effectLst/>
                          <a:latin typeface="Arial" charset="0"/>
                          <a:cs typeface="Arial" charset="0"/>
                        </a:rPr>
                        <a:t> هؤلاء المنحنين </a:t>
                      </a:r>
                      <a:r>
                        <a:rPr kumimoji="0" lang="ar-EG" sz="3200" b="0" i="0" u="none" strike="noStrike" cap="none" normalizeH="0" baseline="0" dirty="0" err="1">
                          <a:ln>
                            <a:noFill/>
                          </a:ln>
                          <a:solidFill>
                            <a:schemeClr val="tx1"/>
                          </a:solidFill>
                          <a:effectLst/>
                          <a:latin typeface="Arial" charset="0"/>
                          <a:cs typeface="Arial" charset="0"/>
                        </a:rPr>
                        <a:t>برؤسهم</a:t>
                      </a:r>
                      <a:r>
                        <a:rPr kumimoji="0" lang="ar-EG" sz="3200" b="0" i="0" u="none" strike="noStrike" cap="none" normalizeH="0" baseline="0" dirty="0">
                          <a:ln>
                            <a:noFill/>
                          </a:ln>
                          <a:solidFill>
                            <a:schemeClr val="tx1"/>
                          </a:solidFill>
                          <a:effectLst/>
                          <a:latin typeface="Arial" charset="0"/>
                          <a:cs typeface="Arial" charset="0"/>
                        </a:rPr>
                        <a:t> أمام مجدك المقدس</a:t>
                      </a:r>
                      <a:r>
                        <a:rPr kumimoji="0" lang="en-CA"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a:ln>
                            <a:noFill/>
                          </a:ln>
                          <a:solidFill>
                            <a:schemeClr val="tx1"/>
                          </a:solidFill>
                          <a:effectLst/>
                          <a:latin typeface="Arial" charset="0"/>
                          <a:cs typeface="Arial" charset="0"/>
                        </a:rPr>
                        <a:t>ارزقنا رحمتك واقطع كل </a:t>
                      </a:r>
                      <a:r>
                        <a:rPr kumimoji="0" lang="ar-EG" sz="3200" b="0" i="0" u="none" strike="noStrike" cap="none" normalizeH="0" baseline="0" dirty="0" err="1">
                          <a:ln>
                            <a:noFill/>
                          </a:ln>
                          <a:solidFill>
                            <a:schemeClr val="tx1"/>
                          </a:solidFill>
                          <a:effectLst/>
                          <a:latin typeface="Arial" charset="0"/>
                          <a:cs typeface="Arial" charset="0"/>
                        </a:rPr>
                        <a:t>رباطات</a:t>
                      </a:r>
                      <a:r>
                        <a:rPr kumimoji="0" lang="ar-EG" sz="3200" b="0" i="0" u="none" strike="noStrike" cap="none" normalizeH="0" baseline="0" dirty="0">
                          <a:ln>
                            <a:noFill/>
                          </a:ln>
                          <a:solidFill>
                            <a:schemeClr val="tx1"/>
                          </a:solidFill>
                          <a:effectLst/>
                          <a:latin typeface="Arial" charset="0"/>
                          <a:cs typeface="Arial" charset="0"/>
                        </a:rPr>
                        <a:t> خطايانا٬ وإن كنا </a:t>
                      </a:r>
                      <a:r>
                        <a:rPr kumimoji="0" lang="ar-EG" sz="3200" b="0" i="0" u="none" strike="noStrike" cap="none" normalizeH="0" baseline="0" dirty="0" err="1">
                          <a:ln>
                            <a:noFill/>
                          </a:ln>
                          <a:solidFill>
                            <a:schemeClr val="tx1"/>
                          </a:solidFill>
                          <a:effectLst/>
                          <a:latin typeface="Arial" charset="0"/>
                          <a:cs typeface="Arial" charset="0"/>
                        </a:rPr>
                        <a:t>اخطأنا</a:t>
                      </a:r>
                      <a:r>
                        <a:rPr kumimoji="0" lang="ar-EG" sz="3200" b="0" i="0" u="none" strike="noStrike" cap="none" normalizeH="0" baseline="0" dirty="0">
                          <a:ln>
                            <a:noFill/>
                          </a:ln>
                          <a:solidFill>
                            <a:schemeClr val="tx1"/>
                          </a:solidFill>
                          <a:effectLst/>
                          <a:latin typeface="Arial" charset="0"/>
                          <a:cs typeface="Arial" charset="0"/>
                        </a:rPr>
                        <a:t> إليك </a:t>
                      </a:r>
                      <a:r>
                        <a:rPr kumimoji="0" lang="ar-EG" sz="3200" b="0" i="0" u="none" strike="noStrike" cap="none" normalizeH="0" baseline="0" dirty="0" err="1">
                          <a:ln>
                            <a:noFill/>
                          </a:ln>
                          <a:solidFill>
                            <a:schemeClr val="tx1"/>
                          </a:solidFill>
                          <a:effectLst/>
                          <a:latin typeface="Arial" charset="0"/>
                          <a:cs typeface="Arial" charset="0"/>
                        </a:rPr>
                        <a:t>فى</a:t>
                      </a:r>
                      <a:r>
                        <a:rPr kumimoji="0" lang="ar-EG" sz="3200" b="0" i="0" u="none" strike="noStrike" cap="none" normalizeH="0" baseline="0" dirty="0">
                          <a:ln>
                            <a:noFill/>
                          </a:ln>
                          <a:solidFill>
                            <a:schemeClr val="tx1"/>
                          </a:solidFill>
                          <a:effectLst/>
                          <a:latin typeface="Arial" charset="0"/>
                          <a:cs typeface="Arial" charset="0"/>
                        </a:rPr>
                        <a:t> </a:t>
                      </a:r>
                      <a:r>
                        <a:rPr kumimoji="0" lang="ar-EG" sz="3200" b="0" i="0" u="none" strike="noStrike" cap="none" normalizeH="0" baseline="0" dirty="0" err="1">
                          <a:ln>
                            <a:noFill/>
                          </a:ln>
                          <a:solidFill>
                            <a:schemeClr val="tx1"/>
                          </a:solidFill>
                          <a:effectLst/>
                          <a:latin typeface="Arial" charset="0"/>
                          <a:cs typeface="Arial" charset="0"/>
                        </a:rPr>
                        <a:t>شئ</a:t>
                      </a:r>
                      <a:r>
                        <a:rPr kumimoji="0" lang="ar-EG" sz="3200" b="0" i="0" u="none" strike="noStrike" cap="none" normalizeH="0" baseline="0" dirty="0">
                          <a:ln>
                            <a:noFill/>
                          </a:ln>
                          <a:solidFill>
                            <a:schemeClr val="tx1"/>
                          </a:solidFill>
                          <a:effectLst/>
                          <a:latin typeface="Arial" charset="0"/>
                          <a:cs typeface="Arial" charset="0"/>
                        </a:rPr>
                        <a:t> بعلم أو بغير علم أو بجزع القلب </a:t>
                      </a:r>
                      <a:r>
                        <a:rPr kumimoji="0" lang="ar-EG" sz="3200" b="0" i="0" u="none" strike="noStrike" cap="none" normalizeH="0" baseline="0" dirty="0" err="1">
                          <a:ln>
                            <a:noFill/>
                          </a:ln>
                          <a:solidFill>
                            <a:schemeClr val="tx1"/>
                          </a:solidFill>
                          <a:effectLst/>
                          <a:latin typeface="Arial" charset="0"/>
                          <a:cs typeface="Arial" charset="0"/>
                        </a:rPr>
                        <a:t>أوبالفعل</a:t>
                      </a:r>
                      <a:r>
                        <a:rPr kumimoji="0" lang="ar-EG" sz="3200" b="0" i="0" u="none" strike="noStrike" cap="none" normalizeH="0" baseline="0" dirty="0">
                          <a:ln>
                            <a:noFill/>
                          </a:ln>
                          <a:solidFill>
                            <a:schemeClr val="tx1"/>
                          </a:solidFill>
                          <a:effectLst/>
                          <a:latin typeface="Arial" charset="0"/>
                          <a:cs typeface="Arial" charset="0"/>
                        </a:rPr>
                        <a:t> أو بالقول </a:t>
                      </a:r>
                      <a:r>
                        <a:rPr kumimoji="0" lang="ar-EG" sz="3200" b="0" i="0" u="none" strike="noStrike" cap="none" normalizeH="0" baseline="0" dirty="0" err="1">
                          <a:ln>
                            <a:noFill/>
                          </a:ln>
                          <a:solidFill>
                            <a:schemeClr val="tx1"/>
                          </a:solidFill>
                          <a:effectLst/>
                          <a:latin typeface="Arial" charset="0"/>
                          <a:cs typeface="Arial" charset="0"/>
                        </a:rPr>
                        <a:t>أوبصغر</a:t>
                      </a:r>
                      <a:r>
                        <a:rPr kumimoji="0" lang="ar-EG" sz="3200" b="0" i="0" u="none" strike="noStrike" cap="none" normalizeH="0" baseline="0" dirty="0">
                          <a:ln>
                            <a:noFill/>
                          </a:ln>
                          <a:solidFill>
                            <a:schemeClr val="tx1"/>
                          </a:solidFill>
                          <a:effectLst/>
                          <a:latin typeface="Arial" charset="0"/>
                          <a:cs typeface="Arial" charset="0"/>
                        </a:rPr>
                        <a:t> القلب ٬ فأنت أيها السيد العارف بضعف البشر كصالح ومحب البشر اللهم أنعم علينا بغفران خطايانا . </a:t>
                      </a:r>
                      <a:endParaRPr kumimoji="0" lang="en-CA"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7928" name="Group 56"/>
          <p:cNvGraphicFramePr>
            <a:graphicFrameLocks noGrp="1"/>
          </p:cNvGraphicFramePr>
          <p:nvPr/>
        </p:nvGraphicFramePr>
        <p:xfrm>
          <a:off x="1" y="0"/>
          <a:ext cx="12191999" cy="6858000"/>
        </p:xfrm>
        <a:graphic>
          <a:graphicData uri="http://schemas.openxmlformats.org/drawingml/2006/table">
            <a:tbl>
              <a:tblPr/>
              <a:tblGrid>
                <a:gridCol w="4207933">
                  <a:extLst>
                    <a:ext uri="{9D8B030D-6E8A-4147-A177-3AD203B41FA5}">
                      <a16:colId xmlns:a16="http://schemas.microsoft.com/office/drawing/2014/main" val="20000"/>
                    </a:ext>
                  </a:extLst>
                </a:gridCol>
                <a:gridCol w="4250267">
                  <a:extLst>
                    <a:ext uri="{9D8B030D-6E8A-4147-A177-3AD203B41FA5}">
                      <a16:colId xmlns:a16="http://schemas.microsoft.com/office/drawing/2014/main" val="20001"/>
                    </a:ext>
                  </a:extLst>
                </a:gridCol>
                <a:gridCol w="3733799">
                  <a:extLst>
                    <a:ext uri="{9D8B030D-6E8A-4147-A177-3AD203B41FA5}">
                      <a16:colId xmlns:a16="http://schemas.microsoft.com/office/drawing/2014/main" val="20002"/>
                    </a:ext>
                  </a:extLst>
                </a:gridCol>
              </a:tblGrid>
              <a:tr h="6858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900" b="0" i="0" u="none" strike="noStrike" cap="none" normalizeH="0" baseline="0">
                          <a:ln>
                            <a:noFill/>
                          </a:ln>
                          <a:solidFill>
                            <a:schemeClr val="tx1"/>
                          </a:solidFill>
                          <a:effectLst/>
                          <a:latin typeface="Coptic1" pitchFamily="2" charset="0"/>
                          <a:cs typeface="Arial" charset="0"/>
                        </a:rPr>
                        <a:t>Je </a:t>
                      </a:r>
                      <a:r>
                        <a:rPr kumimoji="0" lang="en-US" sz="2900" b="0" i="0" u="none" strike="noStrike" cap="none" normalizeH="0" baseline="0" err="1">
                          <a:ln>
                            <a:noFill/>
                          </a:ln>
                          <a:solidFill>
                            <a:schemeClr val="tx1"/>
                          </a:solidFill>
                          <a:effectLst/>
                          <a:latin typeface="Coptic1" pitchFamily="2" charset="0"/>
                          <a:cs typeface="Arial" charset="0"/>
                        </a:rPr>
                        <a:t>aferc~kepazin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e~jwn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aferbo</a:t>
                      </a:r>
                      <a:r>
                        <a:rPr kumimoji="0" lang="en-US" sz="2900" b="0" i="0" u="none" strike="noStrike" cap="none" normalizeH="0" baseline="0">
                          <a:ln>
                            <a:noFill/>
                          </a:ln>
                          <a:solidFill>
                            <a:schemeClr val="tx1"/>
                          </a:solidFill>
                          <a:effectLst/>
                          <a:latin typeface="Coptic1" pitchFamily="2" charset="0"/>
                          <a:cs typeface="Arial" charset="0"/>
                        </a:rPr>
                        <a:t>/~yin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afa~reh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afsopten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e~rof</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a~co</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toten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afenten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sa</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e~h~r</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e~taiounou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yai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Nyof</a:t>
                      </a:r>
                      <a:r>
                        <a:rPr kumimoji="0" lang="en-US" sz="2900" b="0" i="0" u="none" strike="noStrike" cap="none" normalizeH="0" baseline="0">
                          <a:ln>
                            <a:noFill/>
                          </a:ln>
                          <a:solidFill>
                            <a:schemeClr val="tx1"/>
                          </a:solidFill>
                          <a:effectLst/>
                          <a:latin typeface="Coptic1" pitchFamily="2" charset="0"/>
                          <a:cs typeface="Arial" charset="0"/>
                        </a:rPr>
                        <a:t> on </a:t>
                      </a:r>
                      <a:r>
                        <a:rPr kumimoji="0" lang="en-US" sz="2900" b="0" i="0" u="none" strike="noStrike" cap="none" normalizeH="0" baseline="0" err="1">
                          <a:ln>
                            <a:noFill/>
                          </a:ln>
                          <a:solidFill>
                            <a:schemeClr val="tx1"/>
                          </a:solidFill>
                          <a:effectLst/>
                          <a:latin typeface="Coptic1" pitchFamily="2" charset="0"/>
                          <a:cs typeface="Arial" charset="0"/>
                        </a:rPr>
                        <a:t>maren</a:t>
                      </a:r>
                      <a:r>
                        <a:rPr kumimoji="0" lang="en-US" sz="2900" b="0" i="0" u="none" strike="noStrike" cap="none" normalizeH="0" baseline="0">
                          <a:ln>
                            <a:noFill/>
                          </a:ln>
                          <a:solidFill>
                            <a:schemeClr val="tx1"/>
                          </a:solidFill>
                          <a:effectLst/>
                          <a:latin typeface="Coptic1" pitchFamily="2" charset="0"/>
                          <a:cs typeface="Arial" charset="0"/>
                        </a:rPr>
                        <a:t>]ho </a:t>
                      </a:r>
                      <a:r>
                        <a:rPr kumimoji="0" lang="en-US" sz="2900" b="0" i="0" u="none" strike="noStrike" cap="none" normalizeH="0" baseline="0" err="1">
                          <a:ln>
                            <a:noFill/>
                          </a:ln>
                          <a:solidFill>
                            <a:schemeClr val="tx1"/>
                          </a:solidFill>
                          <a:effectLst/>
                          <a:latin typeface="Coptic1" pitchFamily="2" charset="0"/>
                          <a:cs typeface="Arial" charset="0"/>
                        </a:rPr>
                        <a:t>e~rof</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hopwc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n~tefa</a:t>
                      </a:r>
                      <a:r>
                        <a:rPr kumimoji="0" lang="en-US" sz="2900" b="0" i="0" u="none" strike="noStrike" cap="none" normalizeH="0" baseline="0">
                          <a:ln>
                            <a:noFill/>
                          </a:ln>
                          <a:solidFill>
                            <a:schemeClr val="tx1"/>
                          </a:solidFill>
                          <a:effectLst/>
                          <a:latin typeface="Coptic1" pitchFamily="2" charset="0"/>
                          <a:cs typeface="Arial" charset="0"/>
                        </a:rPr>
                        <a:t>~~</a:t>
                      </a:r>
                      <a:r>
                        <a:rPr kumimoji="0" lang="en-US" sz="2900" b="0" i="0" u="none" strike="noStrike" cap="none" normalizeH="0" baseline="0" err="1">
                          <a:ln>
                            <a:noFill/>
                          </a:ln>
                          <a:solidFill>
                            <a:schemeClr val="tx1"/>
                          </a:solidFill>
                          <a:effectLst/>
                          <a:latin typeface="Coptic1" pitchFamily="2" charset="0"/>
                          <a:cs typeface="Arial" charset="0"/>
                        </a:rPr>
                        <a:t>reh</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e~ron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paie~hoou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eyouab</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vai</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nem</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nie~hoou</a:t>
                      </a:r>
                      <a:r>
                        <a:rPr kumimoji="0" lang="en-US" sz="2900" b="0" i="0" u="none" strike="noStrike" cap="none" normalizeH="0" baseline="0">
                          <a:ln>
                            <a:noFill/>
                          </a:ln>
                          <a:solidFill>
                            <a:schemeClr val="tx1"/>
                          </a:solidFill>
                          <a:effectLst/>
                          <a:latin typeface="Coptic1" pitchFamily="2" charset="0"/>
                          <a:cs typeface="Arial" charset="0"/>
                        </a:rPr>
                        <a:t> t/</a:t>
                      </a:r>
                      <a:r>
                        <a:rPr kumimoji="0" lang="en-US" sz="2900" b="0" i="0" u="none" strike="noStrike" cap="none" normalizeH="0" baseline="0" err="1">
                          <a:ln>
                            <a:noFill/>
                          </a:ln>
                          <a:solidFill>
                            <a:schemeClr val="tx1"/>
                          </a:solidFill>
                          <a:effectLst/>
                          <a:latin typeface="Coptic1" pitchFamily="2" charset="0"/>
                          <a:cs typeface="Arial" charset="0"/>
                        </a:rPr>
                        <a:t>rou</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n~te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penwnq</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qen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hir</a:t>
                      </a:r>
                      <a:r>
                        <a:rPr kumimoji="0" lang="en-US" sz="2900" b="0" i="0" u="none" strike="noStrike" cap="none" normalizeH="0" baseline="0">
                          <a:ln>
                            <a:noFill/>
                          </a:ln>
                          <a:solidFill>
                            <a:schemeClr val="tx1"/>
                          </a:solidFill>
                          <a:effectLst/>
                          <a:latin typeface="Coptic1" pitchFamily="2" charset="0"/>
                          <a:cs typeface="Arial" charset="0"/>
                        </a:rPr>
                        <a:t>/n/ </a:t>
                      </a:r>
                      <a:r>
                        <a:rPr kumimoji="0" lang="en-US" sz="2900" b="0" i="0" u="none" strike="noStrike" cap="none" normalizeH="0" baseline="0" err="1">
                          <a:ln>
                            <a:noFill/>
                          </a:ln>
                          <a:solidFill>
                            <a:schemeClr val="tx1"/>
                          </a:solidFill>
                          <a:effectLst/>
                          <a:latin typeface="Coptic1" pitchFamily="2" charset="0"/>
                          <a:cs typeface="Arial" charset="0"/>
                        </a:rPr>
                        <a:t>niben</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n~je</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pipantokratwr</a:t>
                      </a:r>
                      <a:r>
                        <a:rPr kumimoji="0" lang="en-US" sz="2900" b="0" i="0" u="none" strike="noStrike" cap="none" normalizeH="0" baseline="0">
                          <a:ln>
                            <a:noFill/>
                          </a:ln>
                          <a:solidFill>
                            <a:schemeClr val="tx1"/>
                          </a:solidFill>
                          <a:effectLst/>
                          <a:latin typeface="Coptic1" pitchFamily="2" charset="0"/>
                          <a:cs typeface="Arial" charset="0"/>
                        </a:rPr>
                        <a:t> P[</a:t>
                      </a:r>
                      <a:r>
                        <a:rPr kumimoji="0" lang="en-US" sz="2900" b="0" i="0" u="none" strike="noStrike" cap="none" normalizeH="0" baseline="0" err="1">
                          <a:ln>
                            <a:noFill/>
                          </a:ln>
                          <a:solidFill>
                            <a:schemeClr val="tx1"/>
                          </a:solidFill>
                          <a:effectLst/>
                          <a:latin typeface="Coptic1" pitchFamily="2" charset="0"/>
                          <a:cs typeface="Arial" charset="0"/>
                        </a:rPr>
                        <a:t>oic</a:t>
                      </a:r>
                      <a:r>
                        <a:rPr kumimoji="0" lang="en-US" sz="2900" b="0" i="0" u="none" strike="noStrike" cap="none" normalizeH="0" baseline="0">
                          <a:ln>
                            <a:noFill/>
                          </a:ln>
                          <a:solidFill>
                            <a:schemeClr val="tx1"/>
                          </a:solidFill>
                          <a:effectLst/>
                          <a:latin typeface="Coptic1" pitchFamily="2" charset="0"/>
                          <a:cs typeface="Arial" charset="0"/>
                        </a:rPr>
                        <a:t> </a:t>
                      </a:r>
                      <a:r>
                        <a:rPr kumimoji="0" lang="en-US" sz="2900" b="0" i="0" u="none" strike="noStrike" cap="none" normalizeH="0" baseline="0" err="1">
                          <a:ln>
                            <a:noFill/>
                          </a:ln>
                          <a:solidFill>
                            <a:schemeClr val="tx1"/>
                          </a:solidFill>
                          <a:effectLst/>
                          <a:latin typeface="Coptic1" pitchFamily="2" charset="0"/>
                          <a:cs typeface="Arial" charset="0"/>
                        </a:rPr>
                        <a:t>Pennou</a:t>
                      </a:r>
                      <a:r>
                        <a:rPr kumimoji="0" lang="en-US" sz="2900" b="0" i="0" u="none" strike="noStrike" cap="none" normalizeH="0" baseline="0">
                          <a:ln>
                            <a:noFill/>
                          </a:ln>
                          <a:solidFill>
                            <a:schemeClr val="tx1"/>
                          </a:solidFill>
                          <a:effectLst/>
                          <a:latin typeface="Coptic1" pitchFamily="2" charset="0"/>
                          <a:cs typeface="Arial" charset="0"/>
                        </a:rPr>
                        <a:t>].</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parce qu’Il nous a  protégés, aidés, préservés,  reçus avec bonté, traités avec miséricorde, fortifiés et fait parvenir jusqu’à cette heure. </a:t>
                      </a:r>
                    </a:p>
                    <a:p>
                      <a:pPr marL="0" marR="0" lvl="0" indent="0" algn="just" defTabSz="914400" rtl="0" eaLnBrk="1" fontAlgn="base" latinLnBrk="0" hangingPunct="1">
                        <a:lnSpc>
                          <a:spcPct val="100000"/>
                        </a:lnSpc>
                        <a:spcBef>
                          <a:spcPts val="0"/>
                        </a:spcBef>
                        <a:spcAft>
                          <a:spcPct val="0"/>
                        </a:spcAft>
                        <a:buClrTx/>
                        <a:buSzTx/>
                        <a:buFontTx/>
                        <a:buNone/>
                        <a:tabLst/>
                      </a:pPr>
                      <a:r>
                        <a:rPr kumimoji="0" lang="fr-FR" sz="2900" b="0" i="0" u="none" strike="noStrike" cap="none" normalizeH="0" baseline="0">
                          <a:ln>
                            <a:noFill/>
                          </a:ln>
                          <a:solidFill>
                            <a:schemeClr val="tx1"/>
                          </a:solidFill>
                          <a:effectLst/>
                          <a:latin typeface="Arial" charset="0"/>
                          <a:cs typeface="Arial" charset="0"/>
                        </a:rPr>
                        <a:t>Supplions-Le encore de nous garder en ce saint jour et tous les jours de notre vie en toute paix ; Lui qui est Tout-Puissant, le Seigneur notre Dieu.</a:t>
                      </a:r>
                      <a:endParaRPr kumimoji="0" lang="en-US" sz="29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لأنه سترنا وأعاننا وحفظنا وقبلنا إليه وأشفقَ علينا وعضدنا وأتى بنا إلى هذه الساعة</a:t>
                      </a:r>
                      <a:r>
                        <a:rPr kumimoji="0" lang="ar-EG" sz="3700" b="0" i="0" u="none" strike="noStrike" cap="none" normalizeH="0" baseline="0">
                          <a:ln>
                            <a:noFill/>
                          </a:ln>
                          <a:solidFill>
                            <a:schemeClr val="tx1"/>
                          </a:solidFill>
                          <a:effectLst/>
                          <a:latin typeface="Arial" charset="0"/>
                          <a:cs typeface="Arial" charset="0"/>
                        </a:rPr>
                        <a:t>. </a:t>
                      </a:r>
                      <a:r>
                        <a:rPr kumimoji="0" lang="ar-SA" sz="3700" b="0" i="0" u="none" strike="noStrike" cap="none" normalizeH="0" baseline="0">
                          <a:ln>
                            <a:noFill/>
                          </a:ln>
                          <a:solidFill>
                            <a:schemeClr val="tx1"/>
                          </a:solidFill>
                          <a:effectLst/>
                          <a:latin typeface="Arial" charset="0"/>
                          <a:cs typeface="Arial" charset="0"/>
                        </a:rPr>
                        <a:t>هو أيضاً فلنسألهُ أن يحفظنا فى هذا اليوم المقدس وكل أيام حياتنا بكل سلام، ضابط الكل الربُ إلهُنا.</a:t>
                      </a:r>
                      <a:r>
                        <a:rPr kumimoji="0" lang="en-US" sz="37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8401235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071" name="Group 23"/>
          <p:cNvGraphicFramePr>
            <a:graphicFrameLocks noGrp="1"/>
          </p:cNvGraphicFramePr>
          <p:nvPr>
            <p:ph type="tbl" idx="1"/>
          </p:nvPr>
        </p:nvGraphicFramePr>
        <p:xfrm>
          <a:off x="0" y="550333"/>
          <a:ext cx="12192000" cy="5455920"/>
        </p:xfrm>
        <a:graphic>
          <a:graphicData uri="http://schemas.openxmlformats.org/drawingml/2006/table">
            <a:tbl>
              <a:tblPr/>
              <a:tblGrid>
                <a:gridCol w="6995219">
                  <a:extLst>
                    <a:ext uri="{9D8B030D-6E8A-4147-A177-3AD203B41FA5}">
                      <a16:colId xmlns:a16="http://schemas.microsoft.com/office/drawing/2014/main" val="20000"/>
                    </a:ext>
                  </a:extLst>
                </a:gridCol>
                <a:gridCol w="5196781">
                  <a:extLst>
                    <a:ext uri="{9D8B030D-6E8A-4147-A177-3AD203B41FA5}">
                      <a16:colId xmlns:a16="http://schemas.microsoft.com/office/drawing/2014/main" val="20001"/>
                    </a:ext>
                  </a:extLst>
                </a:gridCol>
              </a:tblGrid>
              <a:tr h="545592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lang="fr-CA" sz="3200" kern="1200" dirty="0">
                          <a:solidFill>
                            <a:schemeClr val="tx1"/>
                          </a:solidFill>
                          <a:latin typeface="+mn-lt"/>
                          <a:ea typeface="+mn-ea"/>
                          <a:cs typeface="+mn-cs"/>
                        </a:rPr>
                        <a:t>Bénis-nous,</a:t>
                      </a:r>
                      <a:r>
                        <a:rPr lang="fr-CA" sz="3200" kern="1200" baseline="0" dirty="0">
                          <a:solidFill>
                            <a:schemeClr val="tx1"/>
                          </a:solidFill>
                          <a:latin typeface="+mn-lt"/>
                          <a:ea typeface="+mn-ea"/>
                          <a:cs typeface="+mn-cs"/>
                        </a:rPr>
                        <a:t> </a:t>
                      </a:r>
                      <a:r>
                        <a:rPr lang="fr-CA" sz="3200" kern="1200" dirty="0">
                          <a:solidFill>
                            <a:schemeClr val="tx1"/>
                          </a:solidFill>
                          <a:latin typeface="+mn-lt"/>
                          <a:ea typeface="+mn-ea"/>
                          <a:cs typeface="+mn-cs"/>
                        </a:rPr>
                        <a:t>purifie-nous,</a:t>
                      </a:r>
                      <a:r>
                        <a:rPr lang="fr-CA" sz="3200" kern="1200" baseline="0" dirty="0">
                          <a:solidFill>
                            <a:schemeClr val="tx1"/>
                          </a:solidFill>
                          <a:latin typeface="+mn-lt"/>
                          <a:ea typeface="+mn-ea"/>
                          <a:cs typeface="+mn-cs"/>
                        </a:rPr>
                        <a:t> </a:t>
                      </a:r>
                      <a:r>
                        <a:rPr lang="fr-CA" sz="3200" kern="1200" dirty="0">
                          <a:solidFill>
                            <a:schemeClr val="tx1"/>
                          </a:solidFill>
                          <a:latin typeface="+mn-lt"/>
                          <a:ea typeface="+mn-ea"/>
                          <a:cs typeface="+mn-cs"/>
                        </a:rPr>
                        <a:t>donne-nous l’absolution</a:t>
                      </a:r>
                      <a:r>
                        <a:rPr lang="fr-CA" sz="3200" b="1" kern="1200" dirty="0">
                          <a:solidFill>
                            <a:schemeClr val="tx1"/>
                          </a:solidFill>
                          <a:latin typeface="+mn-lt"/>
                          <a:ea typeface="+mn-ea"/>
                          <a:cs typeface="+mn-cs"/>
                        </a:rPr>
                        <a:t>,</a:t>
                      </a:r>
                      <a:r>
                        <a:rPr lang="fr-CA" sz="3200" kern="1200" dirty="0">
                          <a:solidFill>
                            <a:schemeClr val="tx1"/>
                          </a:solidFill>
                          <a:latin typeface="+mn-lt"/>
                          <a:ea typeface="+mn-ea"/>
                          <a:cs typeface="+mn-cs"/>
                        </a:rPr>
                        <a:t> et absous tout Ton peuple.  Remplis-nous de Ta crainte, et ressuscite-nous selon Ta sainte volonté. Car Tu es notre Seigneur qui mérite la gloire, la dignité, la richesse et l’adoration avec Ton bon Père et Le Saint Esprit vivifiant et consubstantiel  avec Toi, maintenant, toujours et dans les siècles des siècles.  </a:t>
                      </a:r>
                      <a:r>
                        <a:rPr lang="en-US" sz="3200" kern="1200" dirty="0">
                          <a:solidFill>
                            <a:schemeClr val="tx1"/>
                          </a:solidFill>
                          <a:latin typeface="+mn-lt"/>
                          <a:ea typeface="+mn-ea"/>
                          <a:cs typeface="+mn-cs"/>
                        </a:rPr>
                        <a:t>Amen.</a:t>
                      </a:r>
                      <a:endParaRPr kumimoji="0" lang="en-US" sz="32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ar-EG" sz="3700" b="0" i="0" u="none" strike="noStrike" cap="none" normalizeH="0" baseline="0" dirty="0">
                          <a:ln>
                            <a:noFill/>
                          </a:ln>
                          <a:solidFill>
                            <a:schemeClr val="tx1"/>
                          </a:solidFill>
                          <a:effectLst/>
                          <a:latin typeface="Arial" charset="0"/>
                          <a:cs typeface="Arial" charset="0"/>
                        </a:rPr>
                        <a:t>باركنا  طهرنا حاللنا  وحالل سائر شعبك. املأنا من خوفك وقوّمنا إلى إرادتك المقدسة الصالحة ٬ لأنك أنت إلهنا ويليق بك المجد والكرامة والعز والسجود مع أبيك الصالح والروح القدس المحيي المساوي لك الآن وكل أوان وإلى دهر الدهور آمين</a:t>
                      </a:r>
                      <a:r>
                        <a:rPr kumimoji="0" lang="fr-FR"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C6E6E225-820A-4032-80D9-C5BFBE2034E5}"/>
              </a:ext>
            </a:extLst>
          </p:cNvPr>
          <p:cNvGraphicFramePr>
            <a:graphicFrameLocks noGrp="1"/>
          </p:cNvGraphicFramePr>
          <p:nvPr>
            <p:extLst>
              <p:ext uri="{D42A27DB-BD31-4B8C-83A1-F6EECF244321}">
                <p14:modId xmlns:p14="http://schemas.microsoft.com/office/powerpoint/2010/main" val="2797034064"/>
              </p:ext>
            </p:extLst>
          </p:nvPr>
        </p:nvGraphicFramePr>
        <p:xfrm>
          <a:off x="2032000" y="99061"/>
          <a:ext cx="8128000" cy="45720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349476720"/>
                    </a:ext>
                  </a:extLst>
                </a:gridCol>
              </a:tblGrid>
              <a:tr h="396240">
                <a:tc>
                  <a:txBody>
                    <a:bodyPr/>
                    <a:lstStyle/>
                    <a:p>
                      <a:pPr algn="ctr"/>
                      <a:r>
                        <a:rPr lang="fr-FR" sz="2400" dirty="0"/>
                        <a:t>Canon final</a:t>
                      </a: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036909"/>
                  </a:ext>
                </a:extLst>
              </a:tr>
            </a:tbl>
          </a:graphicData>
        </a:graphic>
      </p:graphicFrame>
      <p:graphicFrame>
        <p:nvGraphicFramePr>
          <p:cNvPr id="5" name="Group 16">
            <a:extLst>
              <a:ext uri="{FF2B5EF4-FFF2-40B4-BE49-F238E27FC236}">
                <a16:creationId xmlns:a16="http://schemas.microsoft.com/office/drawing/2014/main" id="{6566123F-431D-4582-97F8-8B5D9CF3FA78}"/>
              </a:ext>
            </a:extLst>
          </p:cNvPr>
          <p:cNvGraphicFramePr>
            <a:graphicFrameLocks noGrp="1"/>
          </p:cNvGraphicFramePr>
          <p:nvPr>
            <p:extLst>
              <p:ext uri="{D42A27DB-BD31-4B8C-83A1-F6EECF244321}">
                <p14:modId xmlns:p14="http://schemas.microsoft.com/office/powerpoint/2010/main" val="3322356844"/>
              </p:ext>
            </p:extLst>
          </p:nvPr>
        </p:nvGraphicFramePr>
        <p:xfrm>
          <a:off x="0" y="866026"/>
          <a:ext cx="12192000" cy="4853639"/>
        </p:xfrm>
        <a:graphic>
          <a:graphicData uri="http://schemas.openxmlformats.org/drawingml/2006/table">
            <a:tbl>
              <a:tblPr/>
              <a:tblGrid>
                <a:gridCol w="4262876">
                  <a:extLst>
                    <a:ext uri="{9D8B030D-6E8A-4147-A177-3AD203B41FA5}">
                      <a16:colId xmlns:a16="http://schemas.microsoft.com/office/drawing/2014/main" val="20000"/>
                    </a:ext>
                  </a:extLst>
                </a:gridCol>
                <a:gridCol w="4349345">
                  <a:extLst>
                    <a:ext uri="{9D8B030D-6E8A-4147-A177-3AD203B41FA5}">
                      <a16:colId xmlns:a16="http://schemas.microsoft.com/office/drawing/2014/main" val="20001"/>
                    </a:ext>
                  </a:extLst>
                </a:gridCol>
                <a:gridCol w="3579779">
                  <a:extLst>
                    <a:ext uri="{9D8B030D-6E8A-4147-A177-3AD203B41FA5}">
                      <a16:colId xmlns:a16="http://schemas.microsoft.com/office/drawing/2014/main" val="20002"/>
                    </a:ext>
                  </a:extLst>
                </a:gridCol>
              </a:tblGrid>
              <a:tr h="4853639">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dirty="0" err="1">
                          <a:ln>
                            <a:noFill/>
                          </a:ln>
                          <a:solidFill>
                            <a:schemeClr val="tx1"/>
                          </a:solidFill>
                          <a:effectLst/>
                          <a:latin typeface="Coptic1" pitchFamily="2" charset="0"/>
                          <a:cs typeface="Arial" charset="0"/>
                        </a:rPr>
                        <a:t>A</a:t>
                      </a:r>
                      <a:r>
                        <a:rPr kumimoji="0" lang="en-US" sz="3700" b="0" i="0" u="none" strike="noStrike" cap="none" normalizeH="0" baseline="0" dirty="0" err="1">
                          <a:ln>
                            <a:noFill/>
                          </a:ln>
                          <a:solidFill>
                            <a:schemeClr val="tx1"/>
                          </a:solidFill>
                          <a:effectLst/>
                          <a:latin typeface="Coptic1" pitchFamily="2" charset="0"/>
                          <a:cs typeface="Arial" charset="0"/>
                        </a:rPr>
                        <a:t>~m</a:t>
                      </a:r>
                      <a:r>
                        <a:rPr kumimoji="0" lang="en-US" sz="3700" b="0" i="0" u="none" strike="noStrike" cap="none" normalizeH="0" baseline="0" dirty="0">
                          <a:ln>
                            <a:noFill/>
                          </a:ln>
                          <a:solidFill>
                            <a:schemeClr val="tx1"/>
                          </a:solidFill>
                          <a:effectLst/>
                          <a:latin typeface="Coptic1" pitchFamily="2" charset="0"/>
                          <a:cs typeface="Arial" charset="0"/>
                        </a:rPr>
                        <a:t>/n Al#: Doxa </a:t>
                      </a:r>
                      <a:r>
                        <a:rPr kumimoji="0" lang="en-US" sz="3700" b="0" i="0" u="none" strike="noStrike" cap="none" normalizeH="0" baseline="0" dirty="0" err="1">
                          <a:ln>
                            <a:noFill/>
                          </a:ln>
                          <a:solidFill>
                            <a:schemeClr val="tx1"/>
                          </a:solidFill>
                          <a:effectLst/>
                          <a:latin typeface="Coptic1" pitchFamily="2" charset="0"/>
                          <a:cs typeface="Arial" charset="0"/>
                        </a:rPr>
                        <a:t>patri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U~~</a:t>
                      </a:r>
                      <a:r>
                        <a:rPr kumimoji="0" lang="en-US" sz="3700" b="0" i="0" u="none" strike="noStrike" cap="none" normalizeH="0" baseline="0" dirty="0" err="1">
                          <a:ln>
                            <a:noFill/>
                          </a:ln>
                          <a:solidFill>
                            <a:schemeClr val="tx1"/>
                          </a:solidFill>
                          <a:effectLst/>
                          <a:latin typeface="Coptic1" pitchFamily="2" charset="0"/>
                          <a:cs typeface="Arial" charset="0"/>
                        </a:rPr>
                        <a:t>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agiw</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P~neumati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nun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ke</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touc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e~w~nac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twn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e~w~nwn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a~m</a:t>
                      </a:r>
                      <a:r>
                        <a:rPr kumimoji="0" lang="en-US" sz="3700" b="0" i="0" u="none" strike="noStrike" cap="none" normalizeH="0" baseline="0" dirty="0">
                          <a:ln>
                            <a:noFill/>
                          </a:ln>
                          <a:solidFill>
                            <a:schemeClr val="tx1"/>
                          </a:solidFill>
                          <a:effectLst/>
                          <a:latin typeface="Coptic1" pitchFamily="2" charset="0"/>
                          <a:cs typeface="Arial" charset="0"/>
                        </a:rPr>
                        <a:t>/n. </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Amen!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Alléluia</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Gloire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soit</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au Père, au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Fils</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au Saint Esprit,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maintenant</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a:t>
                      </a:r>
                      <a:r>
                        <a:rPr kumimoji="0" lang="en-CA" sz="37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toujours</a:t>
                      </a:r>
                      <a:r>
                        <a:rPr kumimoji="0" lang="en-CA" sz="37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et dans les siècles. Amen!</a:t>
                      </a: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آمين </a:t>
                      </a:r>
                      <a:r>
                        <a:rPr kumimoji="0" lang="ar-SA" sz="4300" b="0" i="0" u="none" strike="noStrike" cap="none" normalizeH="0" baseline="0" dirty="0" err="1">
                          <a:ln>
                            <a:noFill/>
                          </a:ln>
                          <a:solidFill>
                            <a:schemeClr val="tx1"/>
                          </a:solidFill>
                          <a:effectLst/>
                          <a:latin typeface="Arial" pitchFamily="34" charset="0"/>
                          <a:ea typeface="MS Mincho" pitchFamily="49" charset="-128"/>
                          <a:cs typeface="Arial" pitchFamily="34" charset="0"/>
                        </a:rPr>
                        <a:t>هلليلويا</a:t>
                      </a:r>
                      <a:r>
                        <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rPr>
                        <a:t>. المجد للآب والابن والروح القدس، الآن وكل أوان وإلي دهر الدهور. آمين.</a:t>
                      </a:r>
                      <a:r>
                        <a:rPr kumimoji="0" lang="ar-EG" sz="4300" b="0" i="0" u="none" strike="noStrike" cap="none" normalizeH="0" baseline="0" dirty="0">
                          <a:ln>
                            <a:noFill/>
                          </a:ln>
                          <a:solidFill>
                            <a:schemeClr val="tx1"/>
                          </a:solidFill>
                          <a:effectLst/>
                          <a:latin typeface="Arial" pitchFamily="34" charset="0"/>
                          <a:ea typeface="MS Mincho" pitchFamily="49" charset="-128"/>
                          <a:cs typeface="Arial" pitchFamily="34" charset="0"/>
                        </a:rPr>
                        <a:t> </a:t>
                      </a:r>
                      <a:endParaRPr kumimoji="0" lang="ar-SA" sz="4300" b="0" i="0" u="none" strike="noStrike" cap="none" normalizeH="0" baseline="0" dirty="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2247379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79522" name="Group 2"/>
          <p:cNvGraphicFramePr>
            <a:graphicFrameLocks noGrp="1"/>
          </p:cNvGraphicFramePr>
          <p:nvPr>
            <p:extLst>
              <p:ext uri="{D42A27DB-BD31-4B8C-83A1-F6EECF244321}">
                <p14:modId xmlns:p14="http://schemas.microsoft.com/office/powerpoint/2010/main" val="3830640572"/>
              </p:ext>
            </p:extLst>
          </p:nvPr>
        </p:nvGraphicFramePr>
        <p:xfrm>
          <a:off x="-2" y="-9330"/>
          <a:ext cx="12192002" cy="6797040"/>
        </p:xfrm>
        <a:graphic>
          <a:graphicData uri="http://schemas.openxmlformats.org/drawingml/2006/table">
            <a:tbl>
              <a:tblPr/>
              <a:tblGrid>
                <a:gridCol w="4329404">
                  <a:extLst>
                    <a:ext uri="{9D8B030D-6E8A-4147-A177-3AD203B41FA5}">
                      <a16:colId xmlns:a16="http://schemas.microsoft.com/office/drawing/2014/main" val="20000"/>
                    </a:ext>
                  </a:extLst>
                </a:gridCol>
                <a:gridCol w="3937520">
                  <a:extLst>
                    <a:ext uri="{9D8B030D-6E8A-4147-A177-3AD203B41FA5}">
                      <a16:colId xmlns:a16="http://schemas.microsoft.com/office/drawing/2014/main" val="20001"/>
                    </a:ext>
                  </a:extLst>
                </a:gridCol>
                <a:gridCol w="3925078">
                  <a:extLst>
                    <a:ext uri="{9D8B030D-6E8A-4147-A177-3AD203B41FA5}">
                      <a16:colId xmlns:a16="http://schemas.microsoft.com/office/drawing/2014/main" val="20002"/>
                    </a:ext>
                  </a:extLst>
                </a:gridCol>
              </a:tblGrid>
              <a:tr h="6382138">
                <a:tc>
                  <a:txBody>
                    <a:body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en-US" sz="4000" b="0" i="0" u="none" strike="noStrike" cap="none" normalizeH="0" baseline="0" dirty="0" err="1">
                          <a:ln>
                            <a:noFill/>
                          </a:ln>
                          <a:solidFill>
                            <a:schemeClr val="tx1"/>
                          </a:solidFill>
                          <a:effectLst/>
                          <a:latin typeface="Coptic1" pitchFamily="2" charset="0"/>
                          <a:cs typeface="Arial" charset="0"/>
                        </a:rPr>
                        <a:t>Tenws</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enjw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m~moc</a:t>
                      </a:r>
                      <a:r>
                        <a:rPr kumimoji="0" lang="en-US" sz="4000" b="0" i="0" u="none" strike="noStrike" cap="none" normalizeH="0" baseline="0" dirty="0">
                          <a:ln>
                            <a:noFill/>
                          </a:ln>
                          <a:solidFill>
                            <a:schemeClr val="tx1"/>
                          </a:solidFill>
                          <a:effectLst/>
                          <a:latin typeface="Coptic1" pitchFamily="2" charset="0"/>
                          <a:cs typeface="Arial" charset="0"/>
                        </a:rPr>
                        <a:t> je w~ Pen[</a:t>
                      </a:r>
                      <a:r>
                        <a:rPr kumimoji="0" lang="en-US" sz="4000" b="0" i="0" u="none" strike="noStrike" cap="none" normalizeH="0" baseline="0" dirty="0" err="1">
                          <a:ln>
                            <a:noFill/>
                          </a:ln>
                          <a:solidFill>
                            <a:schemeClr val="tx1"/>
                          </a:solidFill>
                          <a:effectLst/>
                          <a:latin typeface="Coptic1" pitchFamily="2" charset="0"/>
                          <a:cs typeface="Arial" charset="0"/>
                        </a:rPr>
                        <a:t>oic</a:t>
                      </a:r>
                      <a:r>
                        <a:rPr kumimoji="0" lang="en-US" sz="4000" b="0" i="0" u="none" strike="noStrike" cap="none" normalizeH="0" baseline="0" dirty="0">
                          <a:ln>
                            <a:noFill/>
                          </a:ln>
                          <a:solidFill>
                            <a:schemeClr val="tx1"/>
                          </a:solidFill>
                          <a:effectLst/>
                          <a:latin typeface="Coptic1" pitchFamily="2" charset="0"/>
                          <a:cs typeface="Arial" charset="0"/>
                        </a:rPr>
                        <a:t> I/#c# </a:t>
                      </a:r>
                      <a:r>
                        <a:rPr kumimoji="0" lang="en-US" sz="4000" b="0" i="0" u="none" strike="noStrike" cap="none" normalizeH="0" baseline="0" dirty="0" err="1">
                          <a:ln>
                            <a:noFill/>
                          </a:ln>
                          <a:solidFill>
                            <a:schemeClr val="tx1"/>
                          </a:solidFill>
                          <a:effectLst/>
                          <a:latin typeface="Coptic1" pitchFamily="2" charset="0"/>
                          <a:cs typeface="Arial" charset="0"/>
                        </a:rPr>
                        <a:t>P,#c</a:t>
                      </a:r>
                      <a:r>
                        <a:rPr kumimoji="0" lang="en-US" sz="4000" b="0" i="0" u="none" strike="noStrike" cap="none" normalizeH="0" baseline="0" dirty="0">
                          <a:ln>
                            <a:noFill/>
                          </a:ln>
                          <a:solidFill>
                            <a:schemeClr val="tx1"/>
                          </a:solidFill>
                          <a:effectLst/>
                          <a:latin typeface="Coptic1" pitchFamily="2" charset="0"/>
                          <a:cs typeface="Arial" charset="0"/>
                        </a:rPr>
                        <a:t>#: v/</a:t>
                      </a:r>
                      <a:r>
                        <a:rPr kumimoji="0" lang="en-US" sz="4000" b="0" i="0" u="none" strike="noStrike" cap="none" normalizeH="0" baseline="0" dirty="0" err="1">
                          <a:ln>
                            <a:noFill/>
                          </a:ln>
                          <a:solidFill>
                            <a:schemeClr val="tx1"/>
                          </a:solidFill>
                          <a:effectLst/>
                          <a:latin typeface="Coptic1" pitchFamily="2" charset="0"/>
                          <a:cs typeface="Arial" charset="0"/>
                        </a:rPr>
                        <a:t>e~tauask</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e~pic~tauroc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eke~qomqem</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m~p~catanac</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capec</a:t>
                      </a:r>
                      <a:r>
                        <a:rPr kumimoji="0" lang="en-US" sz="4000" b="0" i="0" u="none" strike="noStrike" cap="none" normalizeH="0" baseline="0" dirty="0">
                          <a:ln>
                            <a:noFill/>
                          </a:ln>
                          <a:solidFill>
                            <a:schemeClr val="tx1"/>
                          </a:solidFill>
                          <a:effectLst/>
                          <a:latin typeface="Coptic1" pitchFamily="2" charset="0"/>
                          <a:cs typeface="Arial" charset="0"/>
                        </a:rPr>
                        <a:t>/t </a:t>
                      </a:r>
                      <a:r>
                        <a:rPr kumimoji="0" lang="en-US" sz="4000" b="0" i="0" u="none" strike="noStrike" cap="none" normalizeH="0" baseline="0" dirty="0" err="1">
                          <a:ln>
                            <a:noFill/>
                          </a:ln>
                          <a:solidFill>
                            <a:schemeClr val="tx1"/>
                          </a:solidFill>
                          <a:effectLst/>
                          <a:latin typeface="Coptic1" pitchFamily="2" charset="0"/>
                          <a:cs typeface="Arial" charset="0"/>
                        </a:rPr>
                        <a:t>n~nen</a:t>
                      </a:r>
                      <a:r>
                        <a:rPr kumimoji="0" lang="en-US" sz="4000" b="0" i="0" u="none" strike="noStrike" cap="none" normalizeH="0" baseline="0" dirty="0">
                          <a:ln>
                            <a:noFill/>
                          </a:ln>
                          <a:solidFill>
                            <a:schemeClr val="tx1"/>
                          </a:solidFill>
                          <a:effectLst/>
                          <a:latin typeface="Coptic1" pitchFamily="2" charset="0"/>
                          <a:cs typeface="Arial" charset="0"/>
                        </a:rPr>
                        <a:t>[</a:t>
                      </a:r>
                      <a:r>
                        <a:rPr kumimoji="0" lang="en-US" sz="4000" b="0" i="0" u="none" strike="noStrike" cap="none" normalizeH="0" baseline="0" dirty="0" err="1">
                          <a:ln>
                            <a:noFill/>
                          </a:ln>
                          <a:solidFill>
                            <a:schemeClr val="tx1"/>
                          </a:solidFill>
                          <a:effectLst/>
                          <a:latin typeface="Coptic1" pitchFamily="2" charset="0"/>
                          <a:cs typeface="Arial" charset="0"/>
                        </a:rPr>
                        <a:t>alauj</a:t>
                      </a:r>
                      <a:r>
                        <a:rPr kumimoji="0" lang="en-US" sz="4000" b="0" i="0" u="none" strike="noStrike" cap="none" normalizeH="0" baseline="0" dirty="0">
                          <a:ln>
                            <a:noFill/>
                          </a:ln>
                          <a:solidFill>
                            <a:schemeClr val="tx1"/>
                          </a:solidFill>
                          <a:effectLst/>
                          <a:latin typeface="Coptic1" pitchFamily="2" charset="0"/>
                          <a:cs typeface="Arial" charset="0"/>
                        </a:rPr>
                        <a:t>: </a:t>
                      </a:r>
                      <a:r>
                        <a:rPr kumimoji="0" lang="fi-FI" sz="4000" b="0" i="0" u="none" strike="noStrike" cap="none" normalizeH="0" baseline="0" dirty="0">
                          <a:ln>
                            <a:noFill/>
                          </a:ln>
                          <a:solidFill>
                            <a:schemeClr val="tx1"/>
                          </a:solidFill>
                          <a:effectLst/>
                          <a:latin typeface="Coptic1" pitchFamily="2" charset="0"/>
                          <a:cs typeface="Arial" charset="0"/>
                        </a:rPr>
                        <a:t>Cw] m~mon ouoh nai nan</a:t>
                      </a:r>
                      <a:endParaRPr kumimoji="0" lang="en-US" sz="40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Nous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clamons</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en</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disant</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ô Notre Seigneur </a:t>
                      </a:r>
                      <a:r>
                        <a:rPr kumimoji="0" lang="en-CA" sz="3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Jésus</a:t>
                      </a:r>
                      <a:r>
                        <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Christ </a:t>
                      </a:r>
                      <a:r>
                        <a:rPr kumimoji="0" lang="fr-FR" sz="3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qui a été crucifié, écrase Satan sous nos pieds. Sauve nous et aie pitié de nous</a:t>
                      </a:r>
                      <a:endPar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000" b="0" i="0" u="none" strike="noStrike" cap="none" normalizeH="0" baseline="0" dirty="0">
                          <a:ln>
                            <a:noFill/>
                          </a:ln>
                          <a:solidFill>
                            <a:schemeClr val="tx1"/>
                          </a:solidFill>
                          <a:effectLst/>
                          <a:latin typeface="Arial" pitchFamily="34" charset="0"/>
                          <a:ea typeface="MS Mincho" pitchFamily="49" charset="-128"/>
                          <a:cs typeface="+mn-cs"/>
                        </a:rPr>
                        <a:t>نصرخ قائلين: </a:t>
                      </a:r>
                      <a:r>
                        <a:rPr kumimoji="0" lang="ar-SA" sz="4000" b="0" i="0" u="none" strike="noStrike" cap="none" normalizeH="0" baseline="0" dirty="0" err="1">
                          <a:ln>
                            <a:noFill/>
                          </a:ln>
                          <a:solidFill>
                            <a:schemeClr val="tx1"/>
                          </a:solidFill>
                          <a:effectLst/>
                          <a:latin typeface="Arial" pitchFamily="34" charset="0"/>
                          <a:ea typeface="MS Mincho" pitchFamily="49" charset="-128"/>
                          <a:cs typeface="+mn-cs"/>
                        </a:rPr>
                        <a:t>ياربنا</a:t>
                      </a:r>
                      <a:r>
                        <a:rPr kumimoji="0" lang="ar-SA" sz="4000" b="0" i="0" u="none" strike="noStrike" cap="none" normalizeH="0" baseline="0" dirty="0">
                          <a:ln>
                            <a:noFill/>
                          </a:ln>
                          <a:solidFill>
                            <a:schemeClr val="tx1"/>
                          </a:solidFill>
                          <a:effectLst/>
                          <a:latin typeface="Arial" pitchFamily="34" charset="0"/>
                          <a:ea typeface="MS Mincho" pitchFamily="49" charset="-128"/>
                          <a:cs typeface="+mn-cs"/>
                        </a:rPr>
                        <a:t> يسوع المسيح</a:t>
                      </a:r>
                      <a:r>
                        <a:rPr kumimoji="0" lang="fr-FR" sz="4100" b="0" i="0" u="none" strike="noStrike" cap="none" normalizeH="0" baseline="0" dirty="0">
                          <a:ln>
                            <a:noFill/>
                          </a:ln>
                          <a:solidFill>
                            <a:schemeClr val="tx1"/>
                          </a:solidFill>
                          <a:effectLst/>
                          <a:latin typeface="Arial" charset="0"/>
                          <a:ea typeface="MS Mincho" pitchFamily="49" charset="-128"/>
                          <a:cs typeface="Arial" charset="0"/>
                        </a:rPr>
                        <a:t> </a:t>
                      </a:r>
                      <a:r>
                        <a:rPr kumimoji="0" lang="ar-EG" sz="4100" b="0" i="0" u="none" strike="noStrike" cap="none" normalizeH="0" baseline="0" dirty="0">
                          <a:ln>
                            <a:noFill/>
                          </a:ln>
                          <a:solidFill>
                            <a:schemeClr val="tx1"/>
                          </a:solidFill>
                          <a:effectLst/>
                          <a:latin typeface="Arial" charset="0"/>
                          <a:cs typeface="Arial" charset="0"/>
                        </a:rPr>
                        <a:t>المسيح الذي صلبت على الصليب وسحقت الشيطان تحت أقدامنا.</a:t>
                      </a:r>
                      <a:r>
                        <a:rPr kumimoji="0" lang="fr-FR" sz="4100" b="0" i="0" u="none" strike="noStrike" cap="none" normalizeH="0" baseline="0" dirty="0">
                          <a:ln>
                            <a:noFill/>
                          </a:ln>
                          <a:solidFill>
                            <a:schemeClr val="tx1"/>
                          </a:solidFill>
                          <a:effectLst/>
                          <a:latin typeface="Arial" charset="0"/>
                          <a:cs typeface="Arial" charset="0"/>
                        </a:rPr>
                        <a:t> </a:t>
                      </a:r>
                      <a:r>
                        <a:rPr kumimoji="0" lang="ar-EG" sz="4100" b="0" i="0" u="none" strike="noStrike" cap="none" normalizeH="0" baseline="0" dirty="0">
                          <a:ln>
                            <a:noFill/>
                          </a:ln>
                          <a:solidFill>
                            <a:schemeClr val="tx1"/>
                          </a:solidFill>
                          <a:effectLst/>
                          <a:latin typeface="Arial" charset="0"/>
                          <a:cs typeface="Arial" charset="0"/>
                        </a:rPr>
                        <a:t>خلصنا </a:t>
                      </a:r>
                      <a:r>
                        <a:rPr kumimoji="0" lang="ar-EG" sz="4100" b="0" i="0" u="none" strike="noStrike" cap="none" normalizeH="0" baseline="0" dirty="0" err="1">
                          <a:ln>
                            <a:noFill/>
                          </a:ln>
                          <a:solidFill>
                            <a:schemeClr val="tx1"/>
                          </a:solidFill>
                          <a:effectLst/>
                          <a:latin typeface="Arial" charset="0"/>
                          <a:cs typeface="Arial" charset="0"/>
                        </a:rPr>
                        <a:t>وإرحمنا</a:t>
                      </a:r>
                      <a:r>
                        <a:rPr kumimoji="0" lang="ar-EG" sz="4100" b="0" i="0" u="none" strike="noStrike" cap="none" normalizeH="0" baseline="0" dirty="0">
                          <a:ln>
                            <a:noFill/>
                          </a:ln>
                          <a:solidFill>
                            <a:schemeClr val="tx1"/>
                          </a:solidFill>
                          <a:effectLst/>
                          <a:latin typeface="Arial" charset="0"/>
                          <a:cs typeface="Arial" charset="0"/>
                        </a:rPr>
                        <a:t> </a:t>
                      </a:r>
                      <a:endParaRPr kumimoji="0" lang="en-CA" sz="41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8363323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a:extLst>
              <a:ext uri="{FF2B5EF4-FFF2-40B4-BE49-F238E27FC236}">
                <a16:creationId xmlns:a16="http://schemas.microsoft.com/office/drawing/2014/main" id="{5BB9B08D-84B8-7EDF-4594-D0F176AA8BB1}"/>
              </a:ext>
            </a:extLst>
          </p:cNvPr>
          <p:cNvGraphicFramePr>
            <a:graphicFrameLocks noGrp="1"/>
          </p:cNvGraphicFramePr>
          <p:nvPr>
            <p:extLst>
              <p:ext uri="{D42A27DB-BD31-4B8C-83A1-F6EECF244321}">
                <p14:modId xmlns:p14="http://schemas.microsoft.com/office/powerpoint/2010/main" val="1078369764"/>
              </p:ext>
            </p:extLst>
          </p:nvPr>
        </p:nvGraphicFramePr>
        <p:xfrm>
          <a:off x="0" y="499110"/>
          <a:ext cx="12192000" cy="5859780"/>
        </p:xfrm>
        <a:graphic>
          <a:graphicData uri="http://schemas.openxmlformats.org/drawingml/2006/table">
            <a:tbl>
              <a:tblPr/>
              <a:tblGrid>
                <a:gridCol w="4608749">
                  <a:extLst>
                    <a:ext uri="{9D8B030D-6E8A-4147-A177-3AD203B41FA5}">
                      <a16:colId xmlns:a16="http://schemas.microsoft.com/office/drawing/2014/main" val="20000"/>
                    </a:ext>
                  </a:extLst>
                </a:gridCol>
                <a:gridCol w="3942944">
                  <a:extLst>
                    <a:ext uri="{9D8B030D-6E8A-4147-A177-3AD203B41FA5}">
                      <a16:colId xmlns:a16="http://schemas.microsoft.com/office/drawing/2014/main" val="20001"/>
                    </a:ext>
                  </a:extLst>
                </a:gridCol>
                <a:gridCol w="3640307">
                  <a:extLst>
                    <a:ext uri="{9D8B030D-6E8A-4147-A177-3AD203B41FA5}">
                      <a16:colId xmlns:a16="http://schemas.microsoft.com/office/drawing/2014/main" val="20002"/>
                    </a:ext>
                  </a:extLst>
                </a:gridCol>
              </a:tblGrid>
              <a:tr h="5682343">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800" b="0" i="0" u="none" strike="noStrike" cap="none" normalizeH="0" baseline="0" dirty="0">
                          <a:ln>
                            <a:noFill/>
                          </a:ln>
                          <a:solidFill>
                            <a:schemeClr val="tx1"/>
                          </a:solidFill>
                          <a:effectLst/>
                          <a:latin typeface="Coptic1" pitchFamily="2" charset="0"/>
                          <a:cs typeface="Arial" charset="0"/>
                        </a:rPr>
                        <a:t>Ak[</a:t>
                      </a:r>
                      <a:r>
                        <a:rPr kumimoji="0" lang="en-US" sz="3800" b="0" i="0" u="none" strike="noStrike" cap="none" normalizeH="0" baseline="0" dirty="0" err="1">
                          <a:ln>
                            <a:noFill/>
                          </a:ln>
                          <a:solidFill>
                            <a:schemeClr val="tx1"/>
                          </a:solidFill>
                          <a:effectLst/>
                          <a:latin typeface="Coptic1" pitchFamily="2" charset="0"/>
                          <a:cs typeface="Arial" charset="0"/>
                        </a:rPr>
                        <a:t>i</a:t>
                      </a:r>
                      <a:r>
                        <a:rPr kumimoji="0" lang="en-US" sz="3800" b="0" i="0" u="none" strike="noStrike" cap="none" normalizeH="0" baseline="0" dirty="0">
                          <a:ln>
                            <a:noFill/>
                          </a:ln>
                          <a:solidFill>
                            <a:schemeClr val="tx1"/>
                          </a:solidFill>
                          <a:effectLst/>
                          <a:latin typeface="Coptic1" pitchFamily="2" charset="0"/>
                          <a:cs typeface="Arial" charset="0"/>
                        </a:rPr>
                        <a:t> t~,</a:t>
                      </a:r>
                      <a:r>
                        <a:rPr kumimoji="0" lang="en-US" sz="3800" b="0" i="0" u="none" strike="noStrike" cap="none" normalizeH="0" baseline="0" dirty="0" err="1">
                          <a:ln>
                            <a:noFill/>
                          </a:ln>
                          <a:solidFill>
                            <a:schemeClr val="tx1"/>
                          </a:solidFill>
                          <a:effectLst/>
                          <a:latin typeface="Coptic1" pitchFamily="2" charset="0"/>
                          <a:cs typeface="Arial" charset="0"/>
                        </a:rPr>
                        <a:t>aric</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m~Mwu~c</a:t>
                      </a:r>
                      <a:r>
                        <a:rPr kumimoji="0" lang="en-US" sz="3800" b="0" i="0" u="none" strike="noStrike" cap="none" normalizeH="0" baseline="0" dirty="0">
                          <a:ln>
                            <a:noFill/>
                          </a:ln>
                          <a:solidFill>
                            <a:schemeClr val="tx1"/>
                          </a:solidFill>
                          <a:effectLst/>
                          <a:latin typeface="Coptic1" pitchFamily="2" charset="0"/>
                          <a:cs typeface="Arial" charset="0"/>
                        </a:rPr>
                        <a:t>/c: ]</a:t>
                      </a:r>
                      <a:r>
                        <a:rPr kumimoji="0" lang="en-US" sz="3800" b="0" i="0" u="none" strike="noStrike" cap="none" normalizeH="0" baseline="0" dirty="0" err="1">
                          <a:ln>
                            <a:noFill/>
                          </a:ln>
                          <a:solidFill>
                            <a:schemeClr val="tx1"/>
                          </a:solidFill>
                          <a:effectLst/>
                          <a:latin typeface="Coptic1" pitchFamily="2" charset="0"/>
                          <a:cs typeface="Arial" charset="0"/>
                        </a:rPr>
                        <a:t>metou</a:t>
                      </a:r>
                      <a:r>
                        <a:rPr kumimoji="0" lang="en-US" sz="3800" b="0" i="0" u="none" strike="noStrike" cap="none" normalizeH="0" baseline="0" dirty="0">
                          <a:ln>
                            <a:noFill/>
                          </a:ln>
                          <a:solidFill>
                            <a:schemeClr val="tx1"/>
                          </a:solidFill>
                          <a:effectLst/>
                          <a:latin typeface="Coptic1" pitchFamily="2" charset="0"/>
                          <a:cs typeface="Arial" charset="0"/>
                        </a:rPr>
                        <a:t>/b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Mel,icedek</a:t>
                      </a:r>
                      <a:r>
                        <a:rPr kumimoji="0" lang="en-US" sz="3800" b="0" i="0" u="none" strike="noStrike" cap="none" normalizeH="0" baseline="0" dirty="0">
                          <a:ln>
                            <a:noFill/>
                          </a:ln>
                          <a:solidFill>
                            <a:schemeClr val="tx1"/>
                          </a:solidFill>
                          <a:effectLst/>
                          <a:latin typeface="Coptic1" pitchFamily="2" charset="0"/>
                          <a:cs typeface="Arial" charset="0"/>
                        </a:rPr>
                        <a:t>:</a:t>
                      </a:r>
                      <a:endParaRPr kumimoji="0" lang="ar-EG" sz="3800" b="0" i="0" u="none" strike="noStrike" cap="none" normalizeH="0" baseline="0" dirty="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ts val="0"/>
                        </a:spcBef>
                        <a:spcAft>
                          <a:spcPct val="0"/>
                        </a:spcAft>
                        <a:buClrTx/>
                        <a:buSzTx/>
                        <a:buFontTx/>
                        <a:buNone/>
                        <a:tabLst/>
                        <a:defRPr/>
                      </a:pPr>
                      <a:r>
                        <a:rPr kumimoji="0" lang="en-US" sz="3800" b="0" i="0" u="none" strike="noStrike" cap="none" normalizeH="0" baseline="0" dirty="0">
                          <a:ln>
                            <a:noFill/>
                          </a:ln>
                          <a:solidFill>
                            <a:schemeClr val="tx1"/>
                          </a:solidFill>
                          <a:effectLst/>
                          <a:latin typeface="Coptic1" pitchFamily="2" charset="0"/>
                          <a:cs typeface="Arial" charset="0"/>
                        </a:rPr>
                        <a:t>]</a:t>
                      </a:r>
                      <a:r>
                        <a:rPr kumimoji="0" lang="en-US" sz="3800" b="0" i="0" u="none" strike="noStrike" cap="none" normalizeH="0" baseline="0" dirty="0" err="1">
                          <a:ln>
                            <a:noFill/>
                          </a:ln>
                          <a:solidFill>
                            <a:schemeClr val="tx1"/>
                          </a:solidFill>
                          <a:effectLst/>
                          <a:latin typeface="Coptic1" pitchFamily="2" charset="0"/>
                          <a:cs typeface="Arial" charset="0"/>
                        </a:rPr>
                        <a:t>metqellw</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Iakwb</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pinoj</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n~a~hi</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ar-EG"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Mayoucala</a:t>
                      </a:r>
                      <a:r>
                        <a:rPr kumimoji="0" lang="en-US" sz="3800" b="0" i="0" u="none" strike="noStrike" cap="none" normalizeH="0" baseline="0" dirty="0">
                          <a:ln>
                            <a:noFill/>
                          </a:ln>
                          <a:solidFill>
                            <a:schemeClr val="tx1"/>
                          </a:solidFill>
                          <a:effectLst/>
                          <a:latin typeface="Coptic1" pitchFamily="2" charset="0"/>
                          <a:cs typeface="Arial" charset="0"/>
                        </a:rPr>
                        <a:t>:</a:t>
                      </a:r>
                      <a:r>
                        <a:rPr kumimoji="0" lang="fr-FR"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pika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etcwtp</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Dauid</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covia</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n~te</a:t>
                      </a:r>
                      <a:r>
                        <a:rPr kumimoji="0" lang="en-US" sz="3800" b="0" i="0" u="none" strike="noStrike" cap="none" normalizeH="0" baseline="0" dirty="0">
                          <a:ln>
                            <a:noFill/>
                          </a:ln>
                          <a:solidFill>
                            <a:schemeClr val="tx1"/>
                          </a:solidFill>
                          <a:effectLst/>
                          <a:latin typeface="Coptic1" pitchFamily="2" charset="0"/>
                          <a:cs typeface="Arial" charset="0"/>
                        </a:rPr>
                        <a:t> </a:t>
                      </a:r>
                      <a:r>
                        <a:rPr kumimoji="0" lang="en-US" sz="3800" b="0" i="0" u="none" strike="noStrike" cap="none" normalizeH="0" baseline="0" dirty="0" err="1">
                          <a:ln>
                            <a:noFill/>
                          </a:ln>
                          <a:solidFill>
                            <a:schemeClr val="tx1"/>
                          </a:solidFill>
                          <a:effectLst/>
                          <a:latin typeface="Coptic1" pitchFamily="2" charset="0"/>
                          <a:cs typeface="Arial" charset="0"/>
                        </a:rPr>
                        <a:t>Colomwn</a:t>
                      </a:r>
                      <a:r>
                        <a:rPr kumimoji="0" lang="en-US" sz="3800" b="0" i="0" u="none" strike="noStrike" cap="none" normalizeH="0" baseline="0" dirty="0">
                          <a:ln>
                            <a:noFill/>
                          </a:ln>
                          <a:solidFill>
                            <a:schemeClr val="tx1"/>
                          </a:solidFill>
                          <a:effectLst/>
                          <a:latin typeface="Coptic1" pitchFamily="2" charset="0"/>
                          <a:cs typeface="Arial" charset="0"/>
                        </a:rPr>
                        <a:t>:</a:t>
                      </a:r>
                    </a:p>
                  </a:txBody>
                  <a:tcPr marT="34290" marB="34290" horzOverflow="overflow">
                    <a:lnL>
                      <a:noFill/>
                    </a:lnL>
                    <a:lnR>
                      <a:noFill/>
                    </a:lnR>
                    <a:lnT cap="flat">
                      <a:noFill/>
                    </a:lnT>
                    <a:lnB cap="flat">
                      <a:noFill/>
                    </a:lnB>
                    <a:lnTlToBr>
                      <a:noFill/>
                    </a:lnTlToBr>
                    <a:lnBlToTr>
                      <a:noFill/>
                    </a:lnBlToTr>
                    <a:noFill/>
                  </a:tcPr>
                </a:tc>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algn="just"/>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Tu as obtenu la grâce de Moïse, la prêtrise de </a:t>
                      </a:r>
                      <a:r>
                        <a:rPr lang="fr-FR" sz="3600" b="0" i="0" u="none" strike="noStrike" kern="1200" baseline="0" dirty="0" err="1">
                          <a:solidFill>
                            <a:schemeClr val="tx1"/>
                          </a:solidFill>
                          <a:latin typeface="Arial" panose="020B0604020202020204" pitchFamily="34" charset="0"/>
                          <a:ea typeface="+mn-ea"/>
                          <a:cs typeface="Arial" panose="020B0604020202020204" pitchFamily="34" charset="0"/>
                        </a:rPr>
                        <a:t>Melchisédek</a:t>
                      </a:r>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 l’âge de Jacob, et la longue vie de </a:t>
                      </a:r>
                      <a:r>
                        <a:rPr lang="fr-FR" sz="3600" b="0" i="0" u="none" strike="noStrike" kern="1200" baseline="0" dirty="0" err="1">
                          <a:solidFill>
                            <a:schemeClr val="tx1"/>
                          </a:solidFill>
                          <a:latin typeface="Arial" panose="020B0604020202020204" pitchFamily="34" charset="0"/>
                          <a:ea typeface="+mn-ea"/>
                          <a:cs typeface="Arial" panose="020B0604020202020204" pitchFamily="34" charset="0"/>
                        </a:rPr>
                        <a:t>Matusalem</a:t>
                      </a:r>
                      <a:r>
                        <a:rPr lang="fr-FR" sz="3600" b="0" i="0" u="none" strike="noStrike" kern="1200" baseline="0" dirty="0">
                          <a:solidFill>
                            <a:schemeClr val="tx1"/>
                          </a:solidFill>
                          <a:latin typeface="Arial" panose="020B0604020202020204" pitchFamily="34" charset="0"/>
                          <a:ea typeface="+mn-ea"/>
                          <a:cs typeface="Arial" panose="020B0604020202020204" pitchFamily="34" charset="0"/>
                        </a:rPr>
                        <a:t>, l’intelligence de David, la sagesse de Salomon,</a:t>
                      </a:r>
                      <a:endParaRPr kumimoji="0" lang="en-CA" sz="3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34290" marB="34290" horzOverflow="overflow">
                    <a:lnL>
                      <a:noFill/>
                    </a:lnL>
                    <a:lnR cap="flat">
                      <a:noFill/>
                    </a:lnR>
                    <a:lnT cap="flat">
                      <a:noFill/>
                    </a:lnT>
                    <a:lnB cap="flat">
                      <a:noFill/>
                    </a:lnB>
                    <a:lnTlToBr>
                      <a:noFill/>
                    </a:lnTlToBr>
                    <a:lnBlToTr>
                      <a:noFill/>
                    </a:lnBlToTr>
                    <a:noFill/>
                  </a:tcPr>
                </a:tc>
                <a:tc>
                  <a:txBody>
                    <a:bodyPr/>
                    <a:lstStyle>
                      <a:lvl1pPr marL="0" algn="l" defTabSz="914377" rtl="0" eaLnBrk="1" latinLnBrk="0" hangingPunct="1">
                        <a:defRPr sz="1800" kern="1200">
                          <a:solidFill>
                            <a:schemeClr val="tx1"/>
                          </a:solidFill>
                          <a:latin typeface="Arial"/>
                          <a:cs typeface="Arial"/>
                        </a:defRPr>
                      </a:lvl1pPr>
                      <a:lvl2pPr marL="457189" algn="l" defTabSz="914377" rtl="0" eaLnBrk="1" latinLnBrk="0" hangingPunct="1">
                        <a:defRPr sz="1800" kern="1200">
                          <a:solidFill>
                            <a:schemeClr val="tx1"/>
                          </a:solidFill>
                          <a:latin typeface="Arial"/>
                          <a:cs typeface="Arial"/>
                        </a:defRPr>
                      </a:lvl2pPr>
                      <a:lvl3pPr marL="914377" algn="l" defTabSz="914377" rtl="0" eaLnBrk="1" latinLnBrk="0" hangingPunct="1">
                        <a:defRPr sz="1800" kern="1200">
                          <a:solidFill>
                            <a:schemeClr val="tx1"/>
                          </a:solidFill>
                          <a:latin typeface="Arial"/>
                          <a:cs typeface="Arial"/>
                        </a:defRPr>
                      </a:lvl3pPr>
                      <a:lvl4pPr marL="1371566" algn="l" defTabSz="914377" rtl="0" eaLnBrk="1" latinLnBrk="0" hangingPunct="1">
                        <a:defRPr sz="1800" kern="1200">
                          <a:solidFill>
                            <a:schemeClr val="tx1"/>
                          </a:solidFill>
                          <a:latin typeface="Arial"/>
                          <a:cs typeface="Arial"/>
                        </a:defRPr>
                      </a:lvl4pPr>
                      <a:lvl5pPr marL="1828754" algn="l" defTabSz="914377" rtl="0" eaLnBrk="1" latinLnBrk="0" hangingPunct="1">
                        <a:defRPr sz="1800" kern="1200">
                          <a:solidFill>
                            <a:schemeClr val="tx1"/>
                          </a:solidFill>
                          <a:latin typeface="Arial"/>
                          <a:cs typeface="Arial"/>
                        </a:defRPr>
                      </a:lvl5pPr>
                      <a:lvl6pPr marL="2285943" algn="l" defTabSz="914377" rtl="0" eaLnBrk="1" latinLnBrk="0" hangingPunct="1">
                        <a:defRPr sz="1800" kern="1200">
                          <a:solidFill>
                            <a:schemeClr val="tx1"/>
                          </a:solidFill>
                          <a:latin typeface="Arial"/>
                          <a:cs typeface="Arial"/>
                        </a:defRPr>
                      </a:lvl6pPr>
                      <a:lvl7pPr marL="2743131" algn="l" defTabSz="914377" rtl="0" eaLnBrk="1" latinLnBrk="0" hangingPunct="1">
                        <a:defRPr sz="1800" kern="1200">
                          <a:solidFill>
                            <a:schemeClr val="tx1"/>
                          </a:solidFill>
                          <a:latin typeface="Arial"/>
                          <a:cs typeface="Arial"/>
                        </a:defRPr>
                      </a:lvl7pPr>
                      <a:lvl8pPr marL="3200320" algn="l" defTabSz="914377" rtl="0" eaLnBrk="1" latinLnBrk="0" hangingPunct="1">
                        <a:defRPr sz="1800" kern="1200">
                          <a:solidFill>
                            <a:schemeClr val="tx1"/>
                          </a:solidFill>
                          <a:latin typeface="Arial"/>
                          <a:cs typeface="Arial"/>
                        </a:defRPr>
                      </a:lvl8pPr>
                      <a:lvl9pPr marL="3657509" algn="l" defTabSz="914377" rtl="0" eaLnBrk="1" latinLnBrk="0" hangingPunct="1">
                        <a:defRPr sz="1800" kern="1200">
                          <a:solidFill>
                            <a:schemeClr val="tx1"/>
                          </a:solidFill>
                          <a:latin typeface="Arial"/>
                          <a:cs typeface="Arial"/>
                        </a:defRPr>
                      </a:lvl9p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4000" b="0" i="0" u="none" strike="noStrike" cap="none" normalizeH="0" baseline="0" dirty="0">
                          <a:ln>
                            <a:noFill/>
                          </a:ln>
                          <a:solidFill>
                            <a:schemeClr val="tx1"/>
                          </a:solidFill>
                          <a:effectLst/>
                          <a:latin typeface="Arial" pitchFamily="34" charset="0"/>
                          <a:cs typeface="Arial" pitchFamily="34" charset="0"/>
                        </a:rPr>
                        <a:t>نلت نعمة موسى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وكهنوت ملكي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صادق وشيخوخة يعقوب وطول عمر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err="1">
                          <a:ln>
                            <a:noFill/>
                          </a:ln>
                          <a:solidFill>
                            <a:schemeClr val="tx1"/>
                          </a:solidFill>
                          <a:effectLst/>
                          <a:latin typeface="Arial" pitchFamily="34" charset="0"/>
                          <a:cs typeface="Arial" pitchFamily="34" charset="0"/>
                        </a:rPr>
                        <a:t>متوشالحوشيخوخة</a:t>
                      </a:r>
                      <a:r>
                        <a:rPr kumimoji="0" lang="ar-SA" altLang="zh-TW" sz="4000" b="0" i="0" u="none" strike="noStrike" cap="none" normalizeH="0" baseline="0" dirty="0">
                          <a:ln>
                            <a:noFill/>
                          </a:ln>
                          <a:solidFill>
                            <a:schemeClr val="tx1"/>
                          </a:solidFill>
                          <a:effectLst/>
                          <a:latin typeface="Arial" pitchFamily="34" charset="0"/>
                          <a:cs typeface="Arial" pitchFamily="34" charset="0"/>
                        </a:rPr>
                        <a:t> يعقوب وطول عمر </a:t>
                      </a:r>
                      <a:br>
                        <a:rPr kumimoji="0" lang="ar-SA" altLang="zh-TW" sz="4000" b="0" i="0" u="none" strike="noStrike" cap="none" normalizeH="0" baseline="0" dirty="0">
                          <a:ln>
                            <a:noFill/>
                          </a:ln>
                          <a:solidFill>
                            <a:schemeClr val="tx1"/>
                          </a:solidFill>
                          <a:effectLst/>
                          <a:latin typeface="Arial" pitchFamily="34" charset="0"/>
                          <a:cs typeface="Arial" pitchFamily="34" charset="0"/>
                        </a:rPr>
                      </a:br>
                      <a:r>
                        <a:rPr kumimoji="0" lang="ar-SA" altLang="zh-TW" sz="4000" b="0" i="0" u="none" strike="noStrike" cap="none" normalizeH="0" baseline="0" dirty="0">
                          <a:ln>
                            <a:noFill/>
                          </a:ln>
                          <a:solidFill>
                            <a:schemeClr val="tx1"/>
                          </a:solidFill>
                          <a:effectLst/>
                          <a:latin typeface="Arial" pitchFamily="34" charset="0"/>
                          <a:cs typeface="Arial" pitchFamily="34" charset="0"/>
                        </a:rPr>
                        <a:t>م</a:t>
                      </a:r>
                      <a:r>
                        <a:rPr kumimoji="0" lang="ar-EG" altLang="zh-TW" sz="4000" b="0" i="0" u="none" strike="noStrike" cap="none" normalizeH="0" baseline="0" dirty="0" err="1">
                          <a:ln>
                            <a:noFill/>
                          </a:ln>
                          <a:solidFill>
                            <a:schemeClr val="tx1"/>
                          </a:solidFill>
                          <a:effectLst/>
                          <a:latin typeface="Arial" pitchFamily="34" charset="0"/>
                          <a:cs typeface="Arial" pitchFamily="34" charset="0"/>
                        </a:rPr>
                        <a:t>تو</a:t>
                      </a:r>
                      <a:r>
                        <a:rPr kumimoji="0" lang="ar-SA" altLang="zh-TW" sz="4000" b="0" i="0" u="none" strike="noStrike" cap="none" normalizeH="0" baseline="0" dirty="0" err="1">
                          <a:ln>
                            <a:noFill/>
                          </a:ln>
                          <a:solidFill>
                            <a:schemeClr val="tx1"/>
                          </a:solidFill>
                          <a:effectLst/>
                          <a:latin typeface="Arial" pitchFamily="34" charset="0"/>
                          <a:cs typeface="Arial" pitchFamily="34" charset="0"/>
                        </a:rPr>
                        <a:t>شالح</a:t>
                      </a:r>
                      <a:r>
                        <a:rPr kumimoji="0" lang="fr-FR" altLang="zh-TW" sz="4000" b="0" i="0" u="none" strike="noStrike" cap="none" normalizeH="0" baseline="0" dirty="0">
                          <a:ln>
                            <a:noFill/>
                          </a:ln>
                          <a:solidFill>
                            <a:schemeClr val="tx1"/>
                          </a:solidFill>
                          <a:effectLst/>
                          <a:latin typeface="Arial" pitchFamily="34" charset="0"/>
                          <a:cs typeface="Arial" pitchFamily="34" charset="0"/>
                        </a:rPr>
                        <a:t> </a:t>
                      </a:r>
                      <a:r>
                        <a:rPr kumimoji="0" lang="ar-EG" sz="4000" b="0" i="0" u="none" strike="noStrike" cap="none" normalizeH="0" baseline="0" dirty="0">
                          <a:ln>
                            <a:noFill/>
                          </a:ln>
                          <a:solidFill>
                            <a:schemeClr val="tx1"/>
                          </a:solidFill>
                          <a:effectLst/>
                          <a:latin typeface="Coptic1" pitchFamily="2" charset="0"/>
                          <a:cs typeface="Arial" charset="0"/>
                        </a:rPr>
                        <a:t>والفم </a:t>
                      </a:r>
                      <a:br>
                        <a:rPr kumimoji="0" lang="ar-EG" sz="4000" b="0" i="0" u="none" strike="noStrike" cap="none" normalizeH="0" baseline="0" dirty="0">
                          <a:ln>
                            <a:noFill/>
                          </a:ln>
                          <a:solidFill>
                            <a:schemeClr val="tx1"/>
                          </a:solidFill>
                          <a:effectLst/>
                          <a:latin typeface="Coptic1" pitchFamily="2" charset="0"/>
                          <a:cs typeface="Arial" charset="0"/>
                        </a:rPr>
                      </a:br>
                      <a:r>
                        <a:rPr kumimoji="0" lang="ar-EG" sz="4000" b="0" i="0" u="none" strike="noStrike" cap="none" normalizeH="0" baseline="0" dirty="0">
                          <a:ln>
                            <a:noFill/>
                          </a:ln>
                          <a:solidFill>
                            <a:schemeClr val="tx1"/>
                          </a:solidFill>
                          <a:effectLst/>
                          <a:latin typeface="Coptic1" pitchFamily="2" charset="0"/>
                          <a:cs typeface="Arial" charset="0"/>
                        </a:rPr>
                        <a:t>المختار الذي لداود،</a:t>
                      </a:r>
                      <a:br>
                        <a:rPr kumimoji="0" lang="ar-EG" sz="4000" b="0" i="0" u="none" strike="noStrike" cap="none" normalizeH="0" baseline="0" dirty="0">
                          <a:ln>
                            <a:noFill/>
                          </a:ln>
                          <a:solidFill>
                            <a:schemeClr val="tx1"/>
                          </a:solidFill>
                          <a:effectLst/>
                          <a:latin typeface="Coptic1" pitchFamily="2" charset="0"/>
                          <a:cs typeface="Arial" charset="0"/>
                        </a:rPr>
                      </a:br>
                      <a:r>
                        <a:rPr kumimoji="0" lang="ar-EG" sz="4000" b="0" i="0" u="none" strike="noStrike" cap="none" normalizeH="0" baseline="0" dirty="0">
                          <a:ln>
                            <a:noFill/>
                          </a:ln>
                          <a:solidFill>
                            <a:schemeClr val="tx1"/>
                          </a:solidFill>
                          <a:effectLst/>
                          <a:latin typeface="Coptic1" pitchFamily="2" charset="0"/>
                          <a:cs typeface="Arial" charset="0"/>
                        </a:rPr>
                        <a:t>وحكمة </a:t>
                      </a:r>
                      <a:r>
                        <a:rPr kumimoji="0" lang="fr-FR" sz="4000" b="0" i="0" u="none" strike="noStrike" cap="none" normalizeH="0" baseline="0" dirty="0">
                          <a:ln>
                            <a:noFill/>
                          </a:ln>
                          <a:solidFill>
                            <a:schemeClr val="tx1"/>
                          </a:solidFill>
                          <a:effectLst/>
                          <a:latin typeface="Coptic1" pitchFamily="2" charset="0"/>
                          <a:cs typeface="Arial" charset="0"/>
                        </a:rPr>
                        <a:t> </a:t>
                      </a:r>
                      <a:r>
                        <a:rPr kumimoji="0" lang="ar-EG" sz="4000" b="0" i="0" u="none" strike="noStrike" cap="none" normalizeH="0" baseline="0" dirty="0">
                          <a:ln>
                            <a:noFill/>
                          </a:ln>
                          <a:solidFill>
                            <a:schemeClr val="tx1"/>
                          </a:solidFill>
                          <a:effectLst/>
                          <a:latin typeface="Coptic1" pitchFamily="2" charset="0"/>
                          <a:cs typeface="Arial" charset="0"/>
                        </a:rPr>
                        <a:t>سليمان،</a:t>
                      </a:r>
                      <a:endParaRPr kumimoji="0" lang="en-CA" sz="4000" b="0" i="0" u="none" strike="noStrike" cap="none" normalizeH="0" baseline="0" dirty="0">
                        <a:ln>
                          <a:noFill/>
                        </a:ln>
                        <a:solidFill>
                          <a:schemeClr val="tx1"/>
                        </a:solidFill>
                        <a:effectLst/>
                        <a:latin typeface="Coptic1" pitchFamily="2" charset="0"/>
                        <a:cs typeface="Arial" charset="0"/>
                      </a:endParaRPr>
                    </a:p>
                  </a:txBody>
                  <a:tcPr marT="34290" marB="3429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1732133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2594" name="Group 2"/>
          <p:cNvGraphicFramePr>
            <a:graphicFrameLocks noGrp="1"/>
          </p:cNvGraphicFramePr>
          <p:nvPr>
            <p:extLst>
              <p:ext uri="{D42A27DB-BD31-4B8C-83A1-F6EECF244321}">
                <p14:modId xmlns:p14="http://schemas.microsoft.com/office/powerpoint/2010/main" val="2507877945"/>
              </p:ext>
            </p:extLst>
          </p:nvPr>
        </p:nvGraphicFramePr>
        <p:xfrm>
          <a:off x="-1" y="0"/>
          <a:ext cx="12192002" cy="6858000"/>
        </p:xfrm>
        <a:graphic>
          <a:graphicData uri="http://schemas.openxmlformats.org/drawingml/2006/table">
            <a:tbl>
              <a:tblPr/>
              <a:tblGrid>
                <a:gridCol w="4755747">
                  <a:extLst>
                    <a:ext uri="{9D8B030D-6E8A-4147-A177-3AD203B41FA5}">
                      <a16:colId xmlns:a16="http://schemas.microsoft.com/office/drawing/2014/main" val="20000"/>
                    </a:ext>
                  </a:extLst>
                </a:gridCol>
                <a:gridCol w="4003472">
                  <a:extLst>
                    <a:ext uri="{9D8B030D-6E8A-4147-A177-3AD203B41FA5}">
                      <a16:colId xmlns:a16="http://schemas.microsoft.com/office/drawing/2014/main" val="20001"/>
                    </a:ext>
                  </a:extLst>
                </a:gridCol>
                <a:gridCol w="3432783">
                  <a:extLst>
                    <a:ext uri="{9D8B030D-6E8A-4147-A177-3AD203B41FA5}">
                      <a16:colId xmlns:a16="http://schemas.microsoft.com/office/drawing/2014/main" val="20002"/>
                    </a:ext>
                  </a:extLst>
                </a:gridCol>
              </a:tblGrid>
              <a:tr h="609289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dirty="0" err="1">
                          <a:ln>
                            <a:noFill/>
                          </a:ln>
                          <a:solidFill>
                            <a:schemeClr val="tx1"/>
                          </a:solidFill>
                          <a:effectLst/>
                          <a:latin typeface="Coptic1" pitchFamily="2" charset="0"/>
                          <a:cs typeface="Arial" charset="0"/>
                        </a:rPr>
                        <a:t>Pip~neuma</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m~parakl</a:t>
                      </a:r>
                      <a:r>
                        <a:rPr kumimoji="0" lang="en-US" sz="3700" b="0" i="0" u="none" strike="noStrike" cap="none" normalizeH="0" baseline="0" dirty="0">
                          <a:ln>
                            <a:noFill/>
                          </a:ln>
                          <a:solidFill>
                            <a:schemeClr val="tx1"/>
                          </a:solidFill>
                          <a:effectLst/>
                          <a:latin typeface="Coptic1" pitchFamily="2" charset="0"/>
                          <a:cs typeface="Arial" charset="0"/>
                        </a:rPr>
                        <a:t>/ton v/</a:t>
                      </a:r>
                      <a:r>
                        <a:rPr kumimoji="0" lang="en-US" sz="3700" b="0" i="0" u="none" strike="noStrike" cap="none" normalizeH="0" baseline="0" dirty="0" err="1">
                          <a:ln>
                            <a:noFill/>
                          </a:ln>
                          <a:solidFill>
                            <a:schemeClr val="tx1"/>
                          </a:solidFill>
                          <a:effectLst/>
                          <a:latin typeface="Coptic1" pitchFamily="2" charset="0"/>
                          <a:cs typeface="Arial" charset="0"/>
                        </a:rPr>
                        <a:t>e~tafi</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e~jen</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nia~poctoloc</a:t>
                      </a:r>
                      <a:r>
                        <a:rPr kumimoji="0" lang="en-US" sz="3700" b="0" i="0" u="none" strike="noStrike" cap="none" normalizeH="0" baseline="0" dirty="0">
                          <a:ln>
                            <a:noFill/>
                          </a:ln>
                          <a:solidFill>
                            <a:schemeClr val="tx1"/>
                          </a:solidFill>
                          <a:effectLst/>
                          <a:latin typeface="Coptic1" pitchFamily="2" charset="0"/>
                          <a:cs typeface="Arial" charset="0"/>
                        </a:rPr>
                        <a:t>. P~[</a:t>
                      </a:r>
                      <a:r>
                        <a:rPr kumimoji="0" lang="en-US" sz="3700" b="0" i="0" u="none" strike="noStrike" cap="none" normalizeH="0" baseline="0" dirty="0" err="1">
                          <a:ln>
                            <a:noFill/>
                          </a:ln>
                          <a:solidFill>
                            <a:schemeClr val="tx1"/>
                          </a:solidFill>
                          <a:effectLst/>
                          <a:latin typeface="Coptic1" pitchFamily="2" charset="0"/>
                          <a:cs typeface="Arial" charset="0"/>
                        </a:rPr>
                        <a:t>oic</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e~fea~reh</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e~p~wnq</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p~taho</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e~ratf</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m~peniwt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ettai</a:t>
                      </a:r>
                      <a:r>
                        <a:rPr kumimoji="0" lang="en-US" sz="3700" b="0" i="0" u="none" strike="noStrike" cap="none" normalizeH="0" baseline="0" dirty="0">
                          <a:ln>
                            <a:noFill/>
                          </a:ln>
                          <a:solidFill>
                            <a:schemeClr val="tx1"/>
                          </a:solidFill>
                          <a:effectLst/>
                          <a:latin typeface="Coptic1" pitchFamily="2" charset="0"/>
                          <a:cs typeface="Arial" charset="0"/>
                        </a:rPr>
                        <a:t>/out </a:t>
                      </a:r>
                      <a:r>
                        <a:rPr kumimoji="0" lang="en-US" sz="3700" b="0" i="0" u="none" strike="noStrike" cap="none" normalizeH="0" baseline="0" dirty="0" err="1">
                          <a:ln>
                            <a:noFill/>
                          </a:ln>
                          <a:solidFill>
                            <a:schemeClr val="tx1"/>
                          </a:solidFill>
                          <a:effectLst/>
                          <a:latin typeface="Coptic1" pitchFamily="2" charset="0"/>
                          <a:cs typeface="Arial" charset="0"/>
                        </a:rPr>
                        <a:t>n~ar,ie~reuc</a:t>
                      </a:r>
                      <a:r>
                        <a:rPr kumimoji="0" lang="en-US" sz="3700" b="0" i="0" u="none" strike="noStrike" cap="none" normalizeH="0" baseline="0" dirty="0">
                          <a:ln>
                            <a:noFill/>
                          </a:ln>
                          <a:solidFill>
                            <a:schemeClr val="tx1"/>
                          </a:solidFill>
                          <a:effectLst/>
                          <a:latin typeface="Coptic1" pitchFamily="2" charset="0"/>
                          <a:cs typeface="Arial" charset="0"/>
                        </a:rPr>
                        <a:t>: papa abba</a:t>
                      </a:r>
                      <a:r>
                        <a:rPr kumimoji="0" lang="fr-FR" sz="3700" b="0" i="0" u="none" strike="noStrike" cap="none" normalizeH="0" baseline="0" dirty="0">
                          <a:ln>
                            <a:noFill/>
                          </a:ln>
                          <a:solidFill>
                            <a:schemeClr val="tx1"/>
                          </a:solidFill>
                          <a:effectLst/>
                          <a:latin typeface="Coptic1" pitchFamily="2" charset="0"/>
                          <a:cs typeface="Arial" charset="0"/>
                        </a:rPr>
                        <a:t> </a:t>
                      </a:r>
                      <a:r>
                        <a:rPr kumimoji="0" lang="fr-FR" sz="3700" b="0" i="0" u="none" strike="noStrike" cap="none" normalizeH="0" baseline="0" dirty="0" err="1">
                          <a:ln>
                            <a:noFill/>
                          </a:ln>
                          <a:solidFill>
                            <a:schemeClr val="tx1"/>
                          </a:solidFill>
                          <a:effectLst/>
                          <a:latin typeface="Coptic1" pitchFamily="2" charset="0"/>
                          <a:cs typeface="Arial" charset="0"/>
                        </a:rPr>
                        <a:t>Tawadroc</a:t>
                      </a:r>
                      <a:r>
                        <a:rPr kumimoji="0" lang="en-US" sz="3700" b="0" i="0" u="none" strike="noStrike" cap="none" normalizeH="0" baseline="0" dirty="0">
                          <a:ln>
                            <a:noFill/>
                          </a:ln>
                          <a:solidFill>
                            <a:schemeClr val="tx1"/>
                          </a:solidFill>
                          <a:effectLst/>
                          <a:latin typeface="Coptic1" pitchFamily="2" charset="0"/>
                          <a:cs typeface="Arial" charset="0"/>
                        </a:rPr>
                        <a:t>.</a:t>
                      </a:r>
                      <a:r>
                        <a:rPr kumimoji="0" lang="fr-FR"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Nem</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peniwt</a:t>
                      </a:r>
                      <a:r>
                        <a:rPr kumimoji="0" lang="en-US" sz="3700" b="0" i="0" u="none" strike="noStrike" cap="none" normalizeH="0" baseline="0" dirty="0">
                          <a:ln>
                            <a:noFill/>
                          </a:ln>
                          <a:solidFill>
                            <a:schemeClr val="tx1"/>
                          </a:solidFill>
                          <a:effectLst/>
                          <a:latin typeface="Coptic1" pitchFamily="2" charset="0"/>
                          <a:cs typeface="Arial" charset="0"/>
                        </a:rPr>
                        <a:t> </a:t>
                      </a:r>
                      <a:r>
                        <a:rPr kumimoji="0" lang="en-US" sz="3700" b="0" i="0" u="none" strike="noStrike" cap="none" normalizeH="0" baseline="0" dirty="0" err="1">
                          <a:ln>
                            <a:noFill/>
                          </a:ln>
                          <a:solidFill>
                            <a:schemeClr val="tx1"/>
                          </a:solidFill>
                          <a:effectLst/>
                          <a:latin typeface="Coptic1" pitchFamily="2" charset="0"/>
                          <a:cs typeface="Arial" charset="0"/>
                        </a:rPr>
                        <a:t>n~e~pickopoc</a:t>
                      </a:r>
                      <a:r>
                        <a:rPr kumimoji="0" lang="en-US" sz="3700" b="0" i="0" u="none" strike="noStrike" cap="none" normalizeH="0" baseline="0" dirty="0">
                          <a:ln>
                            <a:noFill/>
                          </a:ln>
                          <a:solidFill>
                            <a:schemeClr val="tx1"/>
                          </a:solidFill>
                          <a:effectLst/>
                          <a:latin typeface="Coptic1" pitchFamily="2" charset="0"/>
                          <a:cs typeface="Arial" charset="0"/>
                        </a:rPr>
                        <a:t> abba Mark.</a:t>
                      </a: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et l’Esprit Saint, le Paraclet qui est descendu sur les apôtres. Que le Seigneur garde la vie de notre bienheureux père, le grand prêtre, le pape,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Tawadros</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et notre bienheureux père l’évêque </a:t>
                      </a:r>
                      <a:r>
                        <a:rPr lang="fr-FR" sz="3400" b="0" i="0" u="none" strike="noStrike" kern="1200" baseline="0" dirty="0" err="1">
                          <a:solidFill>
                            <a:schemeClr val="tx1"/>
                          </a:solidFill>
                          <a:latin typeface="Arial" panose="020B0604020202020204" pitchFamily="34" charset="0"/>
                          <a:ea typeface="+mn-ea"/>
                          <a:cs typeface="Arial" panose="020B0604020202020204" pitchFamily="34" charset="0"/>
                        </a:rPr>
                        <a:t>abba</a:t>
                      </a:r>
                      <a:r>
                        <a:rPr lang="fr-FR" sz="3400" b="0" i="0" u="none" strike="noStrike" kern="1200" baseline="0" dirty="0">
                          <a:solidFill>
                            <a:schemeClr val="tx1"/>
                          </a:solidFill>
                          <a:latin typeface="Arial" panose="020B0604020202020204" pitchFamily="34" charset="0"/>
                          <a:ea typeface="+mn-ea"/>
                          <a:cs typeface="Arial" panose="020B0604020202020204" pitchFamily="34" charset="0"/>
                        </a:rPr>
                        <a:t> Marc</a:t>
                      </a:r>
                      <a:endParaRPr kumimoji="0" lang="en-CA" sz="3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EG" sz="4000" b="0" i="0" u="none" strike="noStrike" cap="none" normalizeH="0" baseline="0" dirty="0">
                          <a:ln>
                            <a:noFill/>
                          </a:ln>
                          <a:solidFill>
                            <a:schemeClr val="tx1"/>
                          </a:solidFill>
                          <a:effectLst/>
                          <a:latin typeface="+mn-lt"/>
                          <a:cs typeface="Arial" charset="0"/>
                        </a:rPr>
                        <a:t>والروح </a:t>
                      </a:r>
                      <a:r>
                        <a:rPr kumimoji="0" lang="fr-FR" sz="4000" b="0" i="0" u="none" strike="noStrike" cap="none" normalizeH="0" baseline="0" dirty="0">
                          <a:ln>
                            <a:noFill/>
                          </a:ln>
                          <a:solidFill>
                            <a:schemeClr val="tx1"/>
                          </a:solidFill>
                          <a:effectLst/>
                          <a:latin typeface="+mn-lt"/>
                          <a:cs typeface="Arial" charset="0"/>
                        </a:rPr>
                        <a:t> </a:t>
                      </a:r>
                      <a:r>
                        <a:rPr kumimoji="0" lang="ar-EG" sz="4000" b="0" i="0" u="none" strike="noStrike" cap="none" normalizeH="0" baseline="0" dirty="0">
                          <a:ln>
                            <a:noFill/>
                          </a:ln>
                          <a:solidFill>
                            <a:schemeClr val="tx1"/>
                          </a:solidFill>
                          <a:effectLst/>
                          <a:latin typeface="+mn-lt"/>
                          <a:cs typeface="Arial" charset="0"/>
                        </a:rPr>
                        <a:t>المعزى الذي حل </a:t>
                      </a:r>
                      <a:br>
                        <a:rPr kumimoji="0" lang="ar-EG" sz="4000" b="0" i="0" u="none" strike="noStrike" cap="none" normalizeH="0" baseline="0" dirty="0">
                          <a:ln>
                            <a:noFill/>
                          </a:ln>
                          <a:solidFill>
                            <a:schemeClr val="tx1"/>
                          </a:solidFill>
                          <a:effectLst/>
                          <a:latin typeface="+mn-lt"/>
                          <a:cs typeface="Arial" charset="0"/>
                        </a:rPr>
                      </a:br>
                      <a:r>
                        <a:rPr kumimoji="0" lang="ar-EG" sz="4000" b="0" i="0" u="none" strike="noStrike" cap="none" normalizeH="0" baseline="0" dirty="0">
                          <a:ln>
                            <a:noFill/>
                          </a:ln>
                          <a:solidFill>
                            <a:schemeClr val="tx1"/>
                          </a:solidFill>
                          <a:effectLst/>
                          <a:latin typeface="+mn-lt"/>
                          <a:cs typeface="Arial" charset="0"/>
                        </a:rPr>
                        <a:t>على الرسل.</a:t>
                      </a:r>
                      <a:r>
                        <a:rPr kumimoji="0" lang="ar-SA" altLang="zh-TW" sz="4000" b="0" i="0" u="none" strike="noStrike" cap="none" normalizeH="0" baseline="0" dirty="0">
                          <a:ln>
                            <a:noFill/>
                          </a:ln>
                          <a:solidFill>
                            <a:schemeClr val="tx1"/>
                          </a:solidFill>
                          <a:effectLst/>
                          <a:latin typeface="+mn-lt"/>
                          <a:cs typeface="Arial" pitchFamily="34" charset="0"/>
                        </a:rPr>
                        <a:t> الرب يحفظ حياة وقيام أبينا المكرم رئيس الكهنة الباب</a:t>
                      </a:r>
                      <a:r>
                        <a:rPr kumimoji="0" lang="ar-EG" altLang="zh-TW" sz="4000" b="0" i="0" u="none" strike="noStrike" cap="none" normalizeH="0" baseline="0" dirty="0">
                          <a:ln>
                            <a:noFill/>
                          </a:ln>
                          <a:solidFill>
                            <a:schemeClr val="tx1"/>
                          </a:solidFill>
                          <a:effectLst/>
                          <a:latin typeface="+mn-lt"/>
                          <a:cs typeface="Arial" pitchFamily="34" charset="0"/>
                        </a:rPr>
                        <a:t>ا</a:t>
                      </a:r>
                      <a:r>
                        <a:rPr kumimoji="0" lang="ar-SA" altLang="zh-TW" sz="4000" b="0" i="0" u="none" strike="noStrike" cap="none" normalizeH="0" baseline="0" dirty="0">
                          <a:ln>
                            <a:noFill/>
                          </a:ln>
                          <a:solidFill>
                            <a:schemeClr val="tx1"/>
                          </a:solidFill>
                          <a:effectLst/>
                          <a:latin typeface="+mn-lt"/>
                          <a:cs typeface="Arial" pitchFamily="34" charset="0"/>
                        </a:rPr>
                        <a:t> أنبا </a:t>
                      </a:r>
                      <a:r>
                        <a:rPr kumimoji="0" lang="ar-EG" sz="4300" b="0" i="0" u="none" strike="noStrike" cap="none" normalizeH="0" baseline="0" dirty="0" err="1">
                          <a:ln>
                            <a:noFill/>
                          </a:ln>
                          <a:solidFill>
                            <a:schemeClr val="tx1"/>
                          </a:solidFill>
                          <a:effectLst/>
                          <a:latin typeface="Coptic1" pitchFamily="2" charset="0"/>
                          <a:cs typeface="Arial" charset="0"/>
                        </a:rPr>
                        <a:t>تاوضروس</a:t>
                      </a:r>
                      <a:r>
                        <a:rPr kumimoji="0" lang="fr-FR" altLang="zh-TW" sz="4000" b="0" i="0" u="none" strike="noStrike" cap="none" normalizeH="0" baseline="0" dirty="0">
                          <a:ln>
                            <a:noFill/>
                          </a:ln>
                          <a:solidFill>
                            <a:schemeClr val="tx1"/>
                          </a:solidFill>
                          <a:effectLst/>
                          <a:latin typeface="+mn-lt"/>
                          <a:cs typeface="Arial" pitchFamily="34" charset="0"/>
                        </a:rPr>
                        <a:t>  </a:t>
                      </a:r>
                      <a:r>
                        <a:rPr kumimoji="0" lang="ar-SA" altLang="zh-TW" sz="4000" b="0" i="0" u="none" strike="noStrike" cap="none" normalizeH="0" baseline="0" dirty="0" err="1">
                          <a:ln>
                            <a:noFill/>
                          </a:ln>
                          <a:solidFill>
                            <a:schemeClr val="tx1"/>
                          </a:solidFill>
                          <a:effectLst/>
                          <a:latin typeface="+mn-lt"/>
                          <a:cs typeface="Arial" pitchFamily="34" charset="0"/>
                        </a:rPr>
                        <a:t>وأبيناالأسقف</a:t>
                      </a:r>
                      <a:r>
                        <a:rPr kumimoji="0" lang="ar-EG" altLang="zh-TW" sz="4000" b="0" i="0" u="none" strike="noStrike" cap="none" normalizeH="0" baseline="0" dirty="0">
                          <a:ln>
                            <a:noFill/>
                          </a:ln>
                          <a:solidFill>
                            <a:schemeClr val="tx1"/>
                          </a:solidFill>
                          <a:effectLst/>
                          <a:latin typeface="+mn-lt"/>
                          <a:cs typeface="Arial" pitchFamily="34" charset="0"/>
                        </a:rPr>
                        <a:t> </a:t>
                      </a:r>
                      <a:r>
                        <a:rPr kumimoji="0" lang="ar-SA" altLang="zh-TW" sz="4000" b="0" i="0" u="none" strike="noStrike" cap="none" normalizeH="0" baseline="0" dirty="0">
                          <a:ln>
                            <a:noFill/>
                          </a:ln>
                          <a:solidFill>
                            <a:schemeClr val="tx1"/>
                          </a:solidFill>
                          <a:effectLst/>
                          <a:latin typeface="+mn-lt"/>
                          <a:cs typeface="Arial" pitchFamily="34" charset="0"/>
                        </a:rPr>
                        <a:t>أنبا </a:t>
                      </a:r>
                      <a:r>
                        <a:rPr lang="ar-EG" sz="4300" dirty="0"/>
                        <a:t>مارك</a:t>
                      </a:r>
                      <a:endParaRPr kumimoji="0" lang="en-CA" sz="4000" b="0" i="0" u="none" strike="noStrike" cap="none" normalizeH="0" baseline="0" dirty="0">
                        <a:ln>
                          <a:noFill/>
                        </a:ln>
                        <a:solidFill>
                          <a:schemeClr val="tx1"/>
                        </a:solidFill>
                        <a:effectLst/>
                        <a:latin typeface="+mn-lt"/>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8948364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143F7BF6-CA69-4F11-897B-E59BAA41102D}"/>
              </a:ext>
            </a:extLst>
          </p:cNvPr>
          <p:cNvGraphicFramePr>
            <a:graphicFrameLocks noGrp="1"/>
          </p:cNvGraphicFramePr>
          <p:nvPr>
            <p:extLst>
              <p:ext uri="{D42A27DB-BD31-4B8C-83A1-F6EECF244321}">
                <p14:modId xmlns:p14="http://schemas.microsoft.com/office/powerpoint/2010/main" val="2340952924"/>
              </p:ext>
            </p:extLst>
          </p:nvPr>
        </p:nvGraphicFramePr>
        <p:xfrm>
          <a:off x="0" y="228600"/>
          <a:ext cx="12192000" cy="6289040"/>
        </p:xfrm>
        <a:graphic>
          <a:graphicData uri="http://schemas.openxmlformats.org/drawingml/2006/table">
            <a:tbl>
              <a:tblPr/>
              <a:tblGrid>
                <a:gridCol w="4565515">
                  <a:extLst>
                    <a:ext uri="{9D8B030D-6E8A-4147-A177-3AD203B41FA5}">
                      <a16:colId xmlns:a16="http://schemas.microsoft.com/office/drawing/2014/main" val="20000"/>
                    </a:ext>
                  </a:extLst>
                </a:gridCol>
                <a:gridCol w="3994825">
                  <a:extLst>
                    <a:ext uri="{9D8B030D-6E8A-4147-A177-3AD203B41FA5}">
                      <a16:colId xmlns:a16="http://schemas.microsoft.com/office/drawing/2014/main" val="20001"/>
                    </a:ext>
                  </a:extLst>
                </a:gridCol>
                <a:gridCol w="3631660">
                  <a:extLst>
                    <a:ext uri="{9D8B030D-6E8A-4147-A177-3AD203B41FA5}">
                      <a16:colId xmlns:a16="http://schemas.microsoft.com/office/drawing/2014/main" val="20002"/>
                    </a:ext>
                  </a:extLst>
                </a:gridCol>
              </a:tblGrid>
              <a:tr h="62890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3300" b="0" i="0" u="none" strike="noStrike" cap="none" normalizeH="0" baseline="0" dirty="0" err="1">
                          <a:ln>
                            <a:noFill/>
                          </a:ln>
                          <a:solidFill>
                            <a:schemeClr val="tx1"/>
                          </a:solidFill>
                          <a:effectLst/>
                          <a:latin typeface="Coptic1" pitchFamily="2" charset="0"/>
                          <a:cs typeface="Arial" charset="0"/>
                        </a:rPr>
                        <a:t>Vnou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n~te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t~ve</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efe~tajrof</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efe~tajrou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hijen</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pefy~ronoc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nouy~ronoc</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n~hanm</a:t>
                      </a:r>
                      <a:r>
                        <a:rPr kumimoji="0" lang="en-US" sz="3300" b="0" i="0" u="none" strike="noStrike" cap="none" normalizeH="0" baseline="0" dirty="0">
                          <a:ln>
                            <a:noFill/>
                          </a:ln>
                          <a:solidFill>
                            <a:schemeClr val="tx1"/>
                          </a:solidFill>
                          <a:effectLst/>
                          <a:latin typeface="Coptic1" pitchFamily="2" charset="0"/>
                          <a:cs typeface="Arial" charset="0"/>
                        </a:rPr>
                        <a:t>/s n~[</a:t>
                      </a:r>
                      <a:r>
                        <a:rPr kumimoji="0" lang="en-US" sz="3300" b="0" i="0" u="none" strike="noStrike" cap="none" normalizeH="0" baseline="0" dirty="0" err="1">
                          <a:ln>
                            <a:noFill/>
                          </a:ln>
                          <a:solidFill>
                            <a:schemeClr val="tx1"/>
                          </a:solidFill>
                          <a:effectLst/>
                          <a:latin typeface="Coptic1" pitchFamily="2" charset="0"/>
                          <a:cs typeface="Arial" charset="0"/>
                        </a:rPr>
                        <a:t>rompi</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nem</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hanc</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ou</a:t>
                      </a:r>
                      <a:r>
                        <a:rPr kumimoji="0" lang="en-US" sz="3300" b="0" i="0" u="none" strike="noStrike" cap="none" normalizeH="0" baseline="0" dirty="0">
                          <a:ln>
                            <a:noFill/>
                          </a:ln>
                          <a:solidFill>
                            <a:schemeClr val="tx1"/>
                          </a:solidFill>
                          <a:effectLst/>
                          <a:latin typeface="Coptic1" pitchFamily="2" charset="0"/>
                          <a:cs typeface="Arial" charset="0"/>
                        </a:rPr>
                        <a:t> </a:t>
                      </a:r>
                      <a:r>
                        <a:rPr kumimoji="0" lang="en-US" sz="3300" b="0" i="0" u="none" strike="noStrike" cap="none" normalizeH="0" baseline="0" dirty="0" err="1">
                          <a:ln>
                            <a:noFill/>
                          </a:ln>
                          <a:solidFill>
                            <a:schemeClr val="tx1"/>
                          </a:solidFill>
                          <a:effectLst/>
                          <a:latin typeface="Coptic1" pitchFamily="2" charset="0"/>
                          <a:cs typeface="Arial" charset="0"/>
                        </a:rPr>
                        <a:t>n~hir</a:t>
                      </a:r>
                      <a:r>
                        <a:rPr kumimoji="0" lang="en-US" sz="3300" b="0" i="0" u="none" strike="noStrike" cap="none" normalizeH="0" baseline="0" dirty="0">
                          <a:ln>
                            <a:noFill/>
                          </a:ln>
                          <a:solidFill>
                            <a:schemeClr val="tx1"/>
                          </a:solidFill>
                          <a:effectLst/>
                          <a:latin typeface="Coptic1" pitchFamily="2" charset="0"/>
                          <a:cs typeface="Arial" charset="0"/>
                        </a:rPr>
                        <a:t>/</a:t>
                      </a:r>
                      <a:r>
                        <a:rPr kumimoji="0" lang="en-US" sz="3300" b="0" i="0" u="none" strike="noStrike" cap="none" normalizeH="0" baseline="0" dirty="0" err="1">
                          <a:ln>
                            <a:noFill/>
                          </a:ln>
                          <a:solidFill>
                            <a:schemeClr val="tx1"/>
                          </a:solidFill>
                          <a:effectLst/>
                          <a:latin typeface="Coptic1" pitchFamily="2" charset="0"/>
                          <a:cs typeface="Arial" charset="0"/>
                        </a:rPr>
                        <a:t>nikon</a:t>
                      </a:r>
                      <a:r>
                        <a:rPr kumimoji="0" lang="en-US" sz="3300" b="0" i="0" u="none" strike="noStrike" cap="none" normalizeH="0" baseline="0" dirty="0">
                          <a:ln>
                            <a:noFill/>
                          </a:ln>
                          <a:solidFill>
                            <a:schemeClr val="tx1"/>
                          </a:solidFill>
                          <a:effectLst/>
                          <a:latin typeface="Coptic1" pitchFamily="2" charset="0"/>
                          <a:cs typeface="Arial" charset="0"/>
                        </a:rPr>
                        <a:t>. </a:t>
                      </a:r>
                    </a:p>
                    <a:p>
                      <a:pPr marL="0" marR="0" lvl="0" indent="0" algn="just" defTabSz="914400" rtl="0" eaLnBrk="1" fontAlgn="base" latinLnBrk="0" hangingPunct="1">
                        <a:lnSpc>
                          <a:spcPct val="100000"/>
                        </a:lnSpc>
                        <a:spcBef>
                          <a:spcPct val="20000"/>
                        </a:spcBef>
                        <a:spcAft>
                          <a:spcPct val="0"/>
                        </a:spcAft>
                        <a:buClrTx/>
                        <a:buSzTx/>
                        <a:buFontTx/>
                        <a:buNone/>
                        <a:tabLst/>
                        <a:defRPr/>
                      </a:pPr>
                      <a:r>
                        <a:rPr lang="fr-FR" sz="3300" b="0" i="0" kern="1200" dirty="0" err="1">
                          <a:solidFill>
                            <a:schemeClr val="tx1"/>
                          </a:solidFill>
                          <a:effectLst/>
                          <a:latin typeface="Coptic1" pitchFamily="2" charset="0"/>
                          <a:ea typeface="+mn-ea"/>
                          <a:cs typeface="+mn-cs"/>
                        </a:rPr>
                        <a:t>N~tefyebio</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n~nefjaji</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n~noujaji</a:t>
                      </a:r>
                      <a:r>
                        <a:rPr lang="fr-FR" sz="3300" b="0" i="0" kern="1200" dirty="0">
                          <a:solidFill>
                            <a:schemeClr val="tx1"/>
                          </a:solidFill>
                          <a:effectLst/>
                          <a:latin typeface="Coptic1" pitchFamily="2" charset="0"/>
                          <a:ea typeface="+mn-ea"/>
                          <a:cs typeface="+mn-cs"/>
                        </a:rPr>
                        <a:t>) t/</a:t>
                      </a:r>
                      <a:r>
                        <a:rPr lang="fr-FR" sz="3300" b="0" i="0" kern="1200" dirty="0" err="1">
                          <a:solidFill>
                            <a:schemeClr val="tx1"/>
                          </a:solidFill>
                          <a:effectLst/>
                          <a:latin typeface="Coptic1" pitchFamily="2" charset="0"/>
                          <a:ea typeface="+mn-ea"/>
                          <a:cs typeface="+mn-cs"/>
                        </a:rPr>
                        <a:t>rou</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capec</a:t>
                      </a:r>
                      <a:r>
                        <a:rPr lang="fr-FR" sz="3300" b="0" i="0" kern="1200" dirty="0">
                          <a:solidFill>
                            <a:schemeClr val="tx1"/>
                          </a:solidFill>
                          <a:effectLst/>
                          <a:latin typeface="Coptic1" pitchFamily="2" charset="0"/>
                          <a:ea typeface="+mn-ea"/>
                          <a:cs typeface="+mn-cs"/>
                        </a:rPr>
                        <a:t>/t </a:t>
                      </a:r>
                      <a:r>
                        <a:rPr lang="fr-FR" sz="3300" b="0" i="0" kern="1200" dirty="0" err="1">
                          <a:solidFill>
                            <a:schemeClr val="tx1"/>
                          </a:solidFill>
                          <a:effectLst/>
                          <a:latin typeface="Coptic1" pitchFamily="2" charset="0"/>
                          <a:ea typeface="+mn-ea"/>
                          <a:cs typeface="+mn-cs"/>
                        </a:rPr>
                        <a:t>n~nef</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a:t>
                      </a:r>
                      <a:r>
                        <a:rPr lang="fr-FR" sz="3300" b="0" i="0" kern="1200" dirty="0" err="1">
                          <a:solidFill>
                            <a:schemeClr val="tx1"/>
                          </a:solidFill>
                          <a:effectLst/>
                          <a:latin typeface="Coptic1" pitchFamily="2" charset="0"/>
                          <a:ea typeface="+mn-ea"/>
                          <a:cs typeface="+mn-cs"/>
                        </a:rPr>
                        <a:t>n~nnou</a:t>
                      </a:r>
                      <a:r>
                        <a:rPr lang="fr-FR" sz="3300" b="0" i="0" kern="1200" dirty="0">
                          <a:solidFill>
                            <a:schemeClr val="tx1"/>
                          </a:solidFill>
                          <a:effectLst/>
                          <a:latin typeface="Coptic1" pitchFamily="2" charset="0"/>
                          <a:ea typeface="+mn-ea"/>
                          <a:cs typeface="+mn-cs"/>
                        </a:rPr>
                        <a:t>[</a:t>
                      </a:r>
                      <a:r>
                        <a:rPr lang="fr-FR" sz="3300" b="0" i="0" kern="1200" dirty="0" err="1">
                          <a:solidFill>
                            <a:schemeClr val="tx1"/>
                          </a:solidFill>
                          <a:effectLst/>
                          <a:latin typeface="Coptic1" pitchFamily="2" charset="0"/>
                          <a:ea typeface="+mn-ea"/>
                          <a:cs typeface="+mn-cs"/>
                        </a:rPr>
                        <a:t>alauj</a:t>
                      </a:r>
                      <a:r>
                        <a:rPr lang="fr-FR" sz="3300" b="0" i="0" kern="1200" dirty="0">
                          <a:solidFill>
                            <a:schemeClr val="tx1"/>
                          </a:solidFill>
                          <a:effectLst/>
                          <a:latin typeface="Coptic1" pitchFamily="2" charset="0"/>
                          <a:ea typeface="+mn-ea"/>
                          <a:cs typeface="+mn-cs"/>
                        </a:rPr>
                        <a:t>) n~,</a:t>
                      </a:r>
                      <a:r>
                        <a:rPr lang="fr-FR" sz="3300" b="0" i="0" kern="1200" dirty="0" err="1">
                          <a:solidFill>
                            <a:schemeClr val="tx1"/>
                          </a:solidFill>
                          <a:effectLst/>
                          <a:latin typeface="Coptic1" pitchFamily="2" charset="0"/>
                          <a:ea typeface="+mn-ea"/>
                          <a:cs typeface="+mn-cs"/>
                        </a:rPr>
                        <a:t>wlem</a:t>
                      </a:r>
                      <a:r>
                        <a:rPr lang="fr-FR" sz="3300" b="0" i="0" kern="1200" dirty="0">
                          <a:solidFill>
                            <a:schemeClr val="tx1"/>
                          </a:solidFill>
                          <a:effectLst/>
                          <a:latin typeface="Coptic1" pitchFamily="2" charset="0"/>
                          <a:ea typeface="+mn-ea"/>
                          <a:cs typeface="+mn-cs"/>
                        </a:rPr>
                        <a:t>.</a:t>
                      </a:r>
                      <a:endParaRPr kumimoji="0" lang="en-US" sz="33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Que le Dieu du ciel le(s) maintienne sur son/leur trône de nombreuses années paisibles</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et qu’Il lui/leur soumette</a:t>
                      </a:r>
                    </a:p>
                    <a:p>
                      <a:pPr algn="just"/>
                      <a:r>
                        <a:rPr lang="fr-FR" sz="3500" b="0" i="0" u="none" strike="noStrike" kern="1200" baseline="0" dirty="0">
                          <a:solidFill>
                            <a:schemeClr val="tx1"/>
                          </a:solidFill>
                          <a:latin typeface="Arial" panose="020B0604020202020204" pitchFamily="34" charset="0"/>
                          <a:ea typeface="+mn-ea"/>
                          <a:cs typeface="Arial" panose="020B0604020202020204" pitchFamily="34" charset="0"/>
                        </a:rPr>
                        <a:t>rapidement tous ses/leurs ennemis.</a:t>
                      </a:r>
                      <a:endParaRPr kumimoji="0" lang="en-CA" sz="35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إله السماء يثبته (هما</a:t>
                      </a:r>
                      <a:r>
                        <a:rPr kumimoji="0" lang="ar-EG" altLang="zh-TW" sz="3700" b="0" i="0" u="none" strike="noStrike" cap="none" normalizeH="0" baseline="0" dirty="0">
                          <a:ln>
                            <a:noFill/>
                          </a:ln>
                          <a:solidFill>
                            <a:schemeClr val="tx1"/>
                          </a:solidFill>
                          <a:effectLst/>
                          <a:latin typeface="Arial" pitchFamily="34" charset="0"/>
                          <a:cs typeface="Arial" pitchFamily="34" charset="0"/>
                        </a:rPr>
                        <a:t>) </a:t>
                      </a:r>
                      <a:r>
                        <a:rPr kumimoji="0" lang="ar-SA" altLang="zh-TW" sz="3700" b="0" i="0" u="none" strike="noStrike" cap="none" normalizeH="0" baseline="0" dirty="0">
                          <a:ln>
                            <a:noFill/>
                          </a:ln>
                          <a:solidFill>
                            <a:schemeClr val="tx1"/>
                          </a:solidFill>
                          <a:effectLst/>
                          <a:latin typeface="Arial" pitchFamily="34" charset="0"/>
                          <a:cs typeface="Arial" pitchFamily="34" charset="0"/>
                        </a:rPr>
                        <a:t>على كرسيه (كرسيهما) سنين كثيرة وأزمنة سلامية. ويخضع جميع أعداءه (أعدائهما) تحت قدميه (قدميهما) سريعاً.</a:t>
                      </a:r>
                      <a:endParaRPr kumimoji="0" lang="ar-SA" sz="37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TW" sz="3700" b="0" i="0" u="none" strike="noStrike" cap="none" normalizeH="0" baseline="0" dirty="0">
                          <a:ln>
                            <a:noFill/>
                          </a:ln>
                          <a:solidFill>
                            <a:schemeClr val="tx1"/>
                          </a:solidFill>
                          <a:effectLst/>
                          <a:latin typeface="Arial" pitchFamily="34" charset="0"/>
                          <a:cs typeface="Arial" pitchFamily="34" charset="0"/>
                        </a:rPr>
                        <a:t>ويخضع جميع أعداءه (أعدائهما) تحت قدميه (قدميهما) سريعاً.</a:t>
                      </a:r>
                      <a:endParaRPr kumimoji="0" lang="en-CA" sz="37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976629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7714" name="Group 2"/>
          <p:cNvGraphicFramePr>
            <a:graphicFrameLocks noGrp="1"/>
          </p:cNvGraphicFramePr>
          <p:nvPr>
            <p:extLst>
              <p:ext uri="{D42A27DB-BD31-4B8C-83A1-F6EECF244321}">
                <p14:modId xmlns:p14="http://schemas.microsoft.com/office/powerpoint/2010/main" val="817297460"/>
              </p:ext>
            </p:extLst>
          </p:nvPr>
        </p:nvGraphicFramePr>
        <p:xfrm>
          <a:off x="0" y="295448"/>
          <a:ext cx="12192000" cy="6120384"/>
        </p:xfrm>
        <a:graphic>
          <a:graphicData uri="http://schemas.openxmlformats.org/drawingml/2006/table">
            <a:tbl>
              <a:tblPr/>
              <a:tblGrid>
                <a:gridCol w="4038060">
                  <a:extLst>
                    <a:ext uri="{9D8B030D-6E8A-4147-A177-3AD203B41FA5}">
                      <a16:colId xmlns:a16="http://schemas.microsoft.com/office/drawing/2014/main" val="20000"/>
                    </a:ext>
                  </a:extLst>
                </a:gridCol>
                <a:gridCol w="4254229">
                  <a:extLst>
                    <a:ext uri="{9D8B030D-6E8A-4147-A177-3AD203B41FA5}">
                      <a16:colId xmlns:a16="http://schemas.microsoft.com/office/drawing/2014/main" val="20001"/>
                    </a:ext>
                  </a:extLst>
                </a:gridCol>
                <a:gridCol w="3899711">
                  <a:extLst>
                    <a:ext uri="{9D8B030D-6E8A-4147-A177-3AD203B41FA5}">
                      <a16:colId xmlns:a16="http://schemas.microsoft.com/office/drawing/2014/main" val="20002"/>
                    </a:ext>
                  </a:extLst>
                </a:gridCol>
              </a:tblGrid>
              <a:tr h="542340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300" b="0" i="0" u="none" strike="noStrike" cap="none" normalizeH="0" baseline="0" dirty="0" err="1">
                          <a:ln>
                            <a:noFill/>
                          </a:ln>
                          <a:solidFill>
                            <a:schemeClr val="tx1"/>
                          </a:solidFill>
                          <a:effectLst/>
                          <a:latin typeface="Coptic1" pitchFamily="2" charset="0"/>
                          <a:cs typeface="Arial" charset="0"/>
                        </a:rPr>
                        <a:t>Twbh</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e~P,#c</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e~h~r</a:t>
                      </a:r>
                      <a:r>
                        <a:rPr kumimoji="0" lang="en-US" sz="4300" b="0" i="0" u="none" strike="noStrike" cap="none" normalizeH="0" baseline="0" dirty="0">
                          <a:ln>
                            <a:noFill/>
                          </a:ln>
                          <a:solidFill>
                            <a:schemeClr val="tx1"/>
                          </a:solidFill>
                          <a:effectLst/>
                          <a:latin typeface="Coptic1" pitchFamily="2" charset="0"/>
                          <a:cs typeface="Arial" charset="0"/>
                        </a:rPr>
                        <a:t>/</a:t>
                      </a:r>
                      <a:r>
                        <a:rPr kumimoji="0" lang="en-US" sz="4300" b="0" i="0" u="none" strike="noStrike" cap="none" normalizeH="0" baseline="0" dirty="0" err="1">
                          <a:ln>
                            <a:noFill/>
                          </a:ln>
                          <a:solidFill>
                            <a:schemeClr val="tx1"/>
                          </a:solidFill>
                          <a:effectLst/>
                          <a:latin typeface="Coptic1" pitchFamily="2" charset="0"/>
                          <a:cs typeface="Arial" charset="0"/>
                        </a:rPr>
                        <a:t>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ejwn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n~tef,a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nennobi</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nan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e~bol</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qen</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ouhir</a:t>
                      </a:r>
                      <a:r>
                        <a:rPr kumimoji="0" lang="en-US" sz="4300" b="0" i="0" u="none" strike="noStrike" cap="none" normalizeH="0" baseline="0" dirty="0">
                          <a:ln>
                            <a:noFill/>
                          </a:ln>
                          <a:solidFill>
                            <a:schemeClr val="tx1"/>
                          </a:solidFill>
                          <a:effectLst/>
                          <a:latin typeface="Coptic1" pitchFamily="2" charset="0"/>
                          <a:cs typeface="Arial" charset="0"/>
                        </a:rPr>
                        <a:t>/n/ </a:t>
                      </a:r>
                      <a:r>
                        <a:rPr kumimoji="0" lang="en-US" sz="4300" b="0" i="0" u="none" strike="noStrike" cap="none" normalizeH="0" baseline="0" dirty="0" err="1">
                          <a:ln>
                            <a:noFill/>
                          </a:ln>
                          <a:solidFill>
                            <a:schemeClr val="tx1"/>
                          </a:solidFill>
                          <a:effectLst/>
                          <a:latin typeface="Coptic1" pitchFamily="2" charset="0"/>
                          <a:cs typeface="Arial" charset="0"/>
                        </a:rPr>
                        <a:t>kata</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pefnis</a:t>
                      </a:r>
                      <a:r>
                        <a:rPr kumimoji="0" lang="en-US" sz="4300" b="0" i="0" u="none" strike="noStrike" cap="none" normalizeH="0" baseline="0" dirty="0">
                          <a:ln>
                            <a:noFill/>
                          </a:ln>
                          <a:solidFill>
                            <a:schemeClr val="tx1"/>
                          </a:solidFill>
                          <a:effectLst/>
                          <a:latin typeface="Coptic1" pitchFamily="2" charset="0"/>
                          <a:cs typeface="Arial" charset="0"/>
                        </a:rPr>
                        <a:t>] </a:t>
                      </a:r>
                      <a:r>
                        <a:rPr kumimoji="0" lang="en-US" sz="4300" b="0" i="0" u="none" strike="noStrike" cap="none" normalizeH="0" baseline="0" dirty="0" err="1">
                          <a:ln>
                            <a:noFill/>
                          </a:ln>
                          <a:solidFill>
                            <a:schemeClr val="tx1"/>
                          </a:solidFill>
                          <a:effectLst/>
                          <a:latin typeface="Coptic1" pitchFamily="2" charset="0"/>
                          <a:cs typeface="Arial" charset="0"/>
                        </a:rPr>
                        <a:t>n~nai</a:t>
                      </a:r>
                      <a:r>
                        <a:rPr kumimoji="0" lang="en-US" sz="4300" b="0" i="0" u="none" strike="noStrike" cap="none" normalizeH="0" baseline="0" dirty="0">
                          <a:ln>
                            <a:noFill/>
                          </a:ln>
                          <a:solidFill>
                            <a:schemeClr val="tx1"/>
                          </a:solidFill>
                          <a:effectLst/>
                          <a:latin typeface="Coptic1" pitchFamily="2" charset="0"/>
                          <a:cs typeface="Arial" charset="0"/>
                        </a:rPr>
                        <a:t>.</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4300" b="0" i="1"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3700" b="0" i="0" u="none" strike="noStrike" kern="1200" baseline="0" dirty="0">
                          <a:solidFill>
                            <a:schemeClr val="tx1"/>
                          </a:solidFill>
                          <a:latin typeface="Arial" panose="020B0604020202020204" pitchFamily="34" charset="0"/>
                          <a:ea typeface="+mn-ea"/>
                          <a:cs typeface="Arial" panose="020B0604020202020204" pitchFamily="34" charset="0"/>
                        </a:rPr>
                        <a:t>Implorez le Christ pour nous, afin qu’Il nous accorde la rémission de nos péchés dans la paix selon Sa grande miséricorde.</a:t>
                      </a:r>
                      <a:endParaRPr kumimoji="0" lang="en-US" sz="53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algn="just" rtl="1"/>
                      <a:r>
                        <a:rPr lang="ar-EG" sz="4800" b="0" i="0" u="none" strike="noStrike" kern="1200" baseline="0" dirty="0">
                          <a:solidFill>
                            <a:schemeClr val="tx1"/>
                          </a:solidFill>
                          <a:latin typeface="+mn-lt"/>
                          <a:ea typeface="+mn-ea"/>
                          <a:cs typeface="+mn-cs"/>
                        </a:rPr>
                        <a:t>أطلب من المسيح عنا ليغفر لنا خطايانا بسلام كعظيم رحمته.</a:t>
                      </a:r>
                      <a:endParaRPr kumimoji="0" lang="en-US" sz="72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8918594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88738" name="Group 2"/>
          <p:cNvGraphicFramePr>
            <a:graphicFrameLocks noGrp="1"/>
          </p:cNvGraphicFramePr>
          <p:nvPr>
            <p:extLst>
              <p:ext uri="{D42A27DB-BD31-4B8C-83A1-F6EECF244321}">
                <p14:modId xmlns:p14="http://schemas.microsoft.com/office/powerpoint/2010/main" val="824320856"/>
              </p:ext>
            </p:extLst>
          </p:nvPr>
        </p:nvGraphicFramePr>
        <p:xfrm>
          <a:off x="0" y="67056"/>
          <a:ext cx="12192000" cy="5943600"/>
        </p:xfrm>
        <a:graphic>
          <a:graphicData uri="http://schemas.openxmlformats.org/drawingml/2006/table">
            <a:tbl>
              <a:tblPr/>
              <a:tblGrid>
                <a:gridCol w="4156363">
                  <a:extLst>
                    <a:ext uri="{9D8B030D-6E8A-4147-A177-3AD203B41FA5}">
                      <a16:colId xmlns:a16="http://schemas.microsoft.com/office/drawing/2014/main" val="20000"/>
                    </a:ext>
                  </a:extLst>
                </a:gridCol>
                <a:gridCol w="4185532">
                  <a:extLst>
                    <a:ext uri="{9D8B030D-6E8A-4147-A177-3AD203B41FA5}">
                      <a16:colId xmlns:a16="http://schemas.microsoft.com/office/drawing/2014/main" val="20002"/>
                    </a:ext>
                  </a:extLst>
                </a:gridCol>
                <a:gridCol w="3850105">
                  <a:extLst>
                    <a:ext uri="{9D8B030D-6E8A-4147-A177-3AD203B41FA5}">
                      <a16:colId xmlns:a16="http://schemas.microsoft.com/office/drawing/2014/main" val="20003"/>
                    </a:ext>
                  </a:extLst>
                </a:gridCol>
              </a:tblGrid>
              <a:tr h="59436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e~le</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Kurie</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eulog</a:t>
                      </a:r>
                      <a:r>
                        <a:rPr kumimoji="0" lang="en-US" sz="4000" b="0" i="0" u="none" strike="noStrike" cap="none" normalizeH="0" baseline="0" dirty="0">
                          <a:ln>
                            <a:noFill/>
                          </a:ln>
                          <a:solidFill>
                            <a:schemeClr val="tx1"/>
                          </a:solidFill>
                          <a:effectLst/>
                          <a:latin typeface="Coptic1" pitchFamily="2" charset="0"/>
                          <a:cs typeface="Arial" charset="0"/>
                        </a:rPr>
                        <a:t>/con: </a:t>
                      </a:r>
                      <a:r>
                        <a:rPr kumimoji="0" lang="en-US" sz="4000" b="0" i="0" u="none" strike="noStrike" cap="none" normalizeH="0" baseline="0" dirty="0" err="1">
                          <a:ln>
                            <a:noFill/>
                          </a:ln>
                          <a:solidFill>
                            <a:schemeClr val="tx1"/>
                          </a:solidFill>
                          <a:effectLst/>
                          <a:latin typeface="Coptic1" pitchFamily="2" charset="0"/>
                          <a:cs typeface="Arial" charset="0"/>
                        </a:rPr>
                        <a:t>a~m</a:t>
                      </a:r>
                      <a:r>
                        <a:rPr kumimoji="0" lang="en-US" sz="4000" b="0" i="0" u="none" strike="noStrike" cap="none" normalizeH="0" baseline="0" dirty="0">
                          <a:ln>
                            <a:noFill/>
                          </a:ln>
                          <a:solidFill>
                            <a:schemeClr val="tx1"/>
                          </a:solidFill>
                          <a:effectLst/>
                          <a:latin typeface="Coptic1" pitchFamily="2" charset="0"/>
                          <a:cs typeface="Arial" charset="0"/>
                        </a:rPr>
                        <a:t>/n: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c~mou</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e~roi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ic</a:t>
                      </a:r>
                      <a:r>
                        <a:rPr kumimoji="0" lang="en-US" sz="4000" b="0" i="0" u="none" strike="noStrike" cap="none" normalizeH="0" baseline="0" dirty="0">
                          <a:ln>
                            <a:noFill/>
                          </a:ln>
                          <a:solidFill>
                            <a:schemeClr val="tx1"/>
                          </a:solidFill>
                          <a:effectLst/>
                          <a:latin typeface="Coptic1" pitchFamily="2" charset="0"/>
                          <a:cs typeface="Arial" charset="0"/>
                        </a:rPr>
                        <a:t> ]metanoia: ,w n/</a:t>
                      </a:r>
                      <a:r>
                        <a:rPr kumimoji="0" lang="en-US" sz="4000" b="0" i="0" u="none" strike="noStrike" cap="none" normalizeH="0" baseline="0" dirty="0" err="1">
                          <a:ln>
                            <a:noFill/>
                          </a:ln>
                          <a:solidFill>
                            <a:schemeClr val="tx1"/>
                          </a:solidFill>
                          <a:effectLst/>
                          <a:latin typeface="Coptic1" pitchFamily="2" charset="0"/>
                          <a:cs typeface="Arial" charset="0"/>
                        </a:rPr>
                        <a:t>i</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e~bol</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jw</a:t>
                      </a:r>
                      <a:r>
                        <a:rPr kumimoji="0" lang="en-US" sz="4000" b="0" i="0" u="none" strike="noStrike" cap="none" normalizeH="0" baseline="0" dirty="0">
                          <a:ln>
                            <a:noFill/>
                          </a:ln>
                          <a:solidFill>
                            <a:schemeClr val="tx1"/>
                          </a:solidFill>
                          <a:effectLst/>
                          <a:latin typeface="Coptic1" pitchFamily="2" charset="0"/>
                          <a:cs typeface="Arial" charset="0"/>
                        </a:rPr>
                        <a:t> </a:t>
                      </a:r>
                      <a:r>
                        <a:rPr kumimoji="0" lang="en-US" sz="4000" b="0" i="0" u="none" strike="noStrike" cap="none" normalizeH="0" baseline="0" dirty="0" err="1">
                          <a:ln>
                            <a:noFill/>
                          </a:ln>
                          <a:solidFill>
                            <a:schemeClr val="tx1"/>
                          </a:solidFill>
                          <a:effectLst/>
                          <a:latin typeface="Coptic1" pitchFamily="2" charset="0"/>
                          <a:cs typeface="Arial" charset="0"/>
                        </a:rPr>
                        <a:t>m~pic~mou</a:t>
                      </a:r>
                      <a:r>
                        <a:rPr kumimoji="0" lang="en-US" sz="4000" b="0" i="0" u="none" strike="noStrike" cap="none" normalizeH="0" baseline="0" dirty="0">
                          <a:ln>
                            <a:noFill/>
                          </a:ln>
                          <a:solidFill>
                            <a:schemeClr val="tx1"/>
                          </a:solidFill>
                          <a:effectLst/>
                          <a:latin typeface="Coptic1" pitchFamily="2" charset="0"/>
                          <a:cs typeface="Arial" charset="0"/>
                        </a:rPr>
                        <a:t>.</a:t>
                      </a:r>
                      <a:endParaRPr kumimoji="0" lang="en-US" sz="4000" b="0" i="0" u="none" strike="noStrike" cap="none" normalizeH="0" baseline="0" dirty="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Pitié Seigneur, pitié Seigneur, Seigneur bénis nous, amen.</a:t>
                      </a:r>
                    </a:p>
                    <a:p>
                      <a:pPr algn="just"/>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Bénissez-moi, voici la </a:t>
                      </a:r>
                      <a:r>
                        <a:rPr lang="fr-FR" sz="4300" b="0" i="0" u="none" strike="noStrike" kern="1200" baseline="0" dirty="0" err="1">
                          <a:solidFill>
                            <a:schemeClr val="tx1"/>
                          </a:solidFill>
                          <a:latin typeface="Arial" panose="020B0604020202020204" pitchFamily="34" charset="0"/>
                          <a:ea typeface="+mn-ea"/>
                          <a:cs typeface="Arial" panose="020B0604020202020204" pitchFamily="34" charset="0"/>
                        </a:rPr>
                        <a:t>métanoia</a:t>
                      </a:r>
                      <a:r>
                        <a:rPr lang="fr-FR" sz="4300" b="0" i="0" u="none" strike="noStrike" kern="1200" baseline="0" dirty="0">
                          <a:solidFill>
                            <a:schemeClr val="tx1"/>
                          </a:solidFill>
                          <a:latin typeface="Arial" panose="020B0604020202020204" pitchFamily="34" charset="0"/>
                          <a:ea typeface="+mn-ea"/>
                          <a:cs typeface="Arial" panose="020B0604020202020204" pitchFamily="34" charset="0"/>
                        </a:rPr>
                        <a:t>, dites la bénédiction.</a:t>
                      </a:r>
                      <a:endParaRPr lang="en-CA" sz="4300" dirty="0">
                        <a:latin typeface="Arial" panose="020B0604020202020204" pitchFamily="34" charset="0"/>
                        <a:cs typeface="Arial" panose="020B0604020202020204" pitchFamily="34" charset="0"/>
                      </a:endParaRPr>
                    </a:p>
                  </a:txBody>
                  <a:tcPr marL="121920" marR="121920" horzOverflow="overflow">
                    <a:lnL>
                      <a:noFill/>
                    </a:lnL>
                    <a:lnR cap="flat">
                      <a:noFill/>
                    </a:lnR>
                    <a:lnT cap="flat">
                      <a:noFill/>
                    </a:lnT>
                    <a:lnB cap="flat">
                      <a:noFill/>
                    </a:lnB>
                    <a:lnTlToBr>
                      <a:noFill/>
                    </a:lnTlToBr>
                    <a:lnBlToTr>
                      <a:noFill/>
                    </a:lnBlToTr>
                    <a:noFill/>
                  </a:tcPr>
                </a:tc>
                <a:tc>
                  <a:txBody>
                    <a:bodyPr/>
                    <a:lstStyle/>
                    <a:p>
                      <a:pPr algn="r" rtl="1"/>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ارحم، </a:t>
                      </a:r>
                      <a:r>
                        <a:rPr lang="ar-EG" sz="4800" b="0" i="0" u="none" strike="noStrike" kern="1200" baseline="0" dirty="0" err="1">
                          <a:solidFill>
                            <a:schemeClr val="tx1"/>
                          </a:solidFill>
                          <a:latin typeface="+mn-lt"/>
                          <a:ea typeface="+mn-ea"/>
                          <a:cs typeface="+mn-cs"/>
                        </a:rPr>
                        <a:t>يارب</a:t>
                      </a:r>
                      <a:endParaRPr lang="ar-EG"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ارحم، </a:t>
                      </a:r>
                      <a:r>
                        <a:rPr lang="ar-EG" sz="4800" b="0" i="0" u="none" strike="noStrike" kern="1200" baseline="0" dirty="0" err="1">
                          <a:solidFill>
                            <a:schemeClr val="tx1"/>
                          </a:solidFill>
                          <a:latin typeface="+mn-lt"/>
                          <a:ea typeface="+mn-ea"/>
                          <a:cs typeface="+mn-cs"/>
                        </a:rPr>
                        <a:t>يارب</a:t>
                      </a:r>
                      <a:r>
                        <a:rPr lang="ar-EG" sz="4800" b="0" i="0" u="none" strike="noStrike" kern="1200" baseline="0" dirty="0">
                          <a:solidFill>
                            <a:schemeClr val="tx1"/>
                          </a:solidFill>
                          <a:latin typeface="+mn-lt"/>
                          <a:ea typeface="+mn-ea"/>
                          <a:cs typeface="+mn-cs"/>
                        </a:rPr>
                        <a:t> بارك</a:t>
                      </a:r>
                    </a:p>
                    <a:p>
                      <a:pPr algn="r" rtl="1"/>
                      <a:r>
                        <a:rPr lang="ar-EG" sz="4800" b="0" i="0" u="none" strike="noStrike" kern="1200" baseline="0" dirty="0">
                          <a:solidFill>
                            <a:schemeClr val="tx1"/>
                          </a:solidFill>
                          <a:latin typeface="+mn-lt"/>
                          <a:ea typeface="+mn-ea"/>
                          <a:cs typeface="+mn-cs"/>
                        </a:rPr>
                        <a:t>آمين.</a:t>
                      </a:r>
                      <a:endParaRPr lang="fr-FR" sz="4800" b="0" i="0" u="none" strike="noStrike" kern="1200" baseline="0" dirty="0">
                        <a:solidFill>
                          <a:schemeClr val="tx1"/>
                        </a:solidFill>
                        <a:latin typeface="+mn-lt"/>
                        <a:ea typeface="+mn-ea"/>
                        <a:cs typeface="+mn-cs"/>
                      </a:endParaRPr>
                    </a:p>
                    <a:p>
                      <a:pPr algn="r" rtl="1"/>
                      <a:r>
                        <a:rPr lang="ar-EG" sz="4800" b="0" i="0" u="none" strike="noStrike" kern="1200" baseline="0" dirty="0">
                          <a:solidFill>
                            <a:schemeClr val="tx1"/>
                          </a:solidFill>
                          <a:latin typeface="+mn-lt"/>
                          <a:ea typeface="+mn-ea"/>
                          <a:cs typeface="+mn-cs"/>
                        </a:rPr>
                        <a:t>باركوا عل ى، ها</a:t>
                      </a:r>
                    </a:p>
                    <a:p>
                      <a:pPr algn="r" rtl="1"/>
                      <a:r>
                        <a:rPr lang="ar-EG" sz="4800" b="0" i="0" u="none" strike="noStrike" kern="1200" baseline="0" dirty="0" err="1">
                          <a:solidFill>
                            <a:schemeClr val="tx1"/>
                          </a:solidFill>
                          <a:latin typeface="+mn-lt"/>
                          <a:ea typeface="+mn-ea"/>
                          <a:cs typeface="+mn-cs"/>
                        </a:rPr>
                        <a:t>المطانية</a:t>
                      </a:r>
                      <a:r>
                        <a:rPr lang="ar-EG" sz="4800" b="0" i="0" u="none" strike="noStrike" kern="1200" baseline="0" dirty="0">
                          <a:solidFill>
                            <a:schemeClr val="tx1"/>
                          </a:solidFill>
                          <a:latin typeface="+mn-lt"/>
                          <a:ea typeface="+mn-ea"/>
                          <a:cs typeface="+mn-cs"/>
                        </a:rPr>
                        <a:t>، اغفروا </a:t>
                      </a:r>
                      <a:r>
                        <a:rPr lang="ar-EG" sz="4800" b="0" i="0" u="none" strike="noStrike" kern="1200" baseline="0" dirty="0" err="1">
                          <a:solidFill>
                            <a:schemeClr val="tx1"/>
                          </a:solidFill>
                          <a:latin typeface="+mn-lt"/>
                          <a:ea typeface="+mn-ea"/>
                          <a:cs typeface="+mn-cs"/>
                        </a:rPr>
                        <a:t>لى</a:t>
                      </a:r>
                      <a:r>
                        <a:rPr lang="ar-EG" sz="4800" b="0" i="0" u="none" strike="noStrike" kern="1200" baseline="0" dirty="0">
                          <a:solidFill>
                            <a:schemeClr val="tx1"/>
                          </a:solidFill>
                          <a:latin typeface="+mn-lt"/>
                          <a:ea typeface="+mn-ea"/>
                          <a:cs typeface="+mn-cs"/>
                        </a:rPr>
                        <a:t>،</a:t>
                      </a:r>
                    </a:p>
                    <a:p>
                      <a:pPr algn="r" rtl="1"/>
                      <a:r>
                        <a:rPr lang="ar-EG" sz="4800" b="0" i="0" u="none" strike="noStrike" kern="1200" baseline="0" dirty="0">
                          <a:solidFill>
                            <a:schemeClr val="tx1"/>
                          </a:solidFill>
                          <a:latin typeface="+mn-lt"/>
                          <a:ea typeface="+mn-ea"/>
                          <a:cs typeface="+mn-cs"/>
                        </a:rPr>
                        <a:t>قل البركة.</a:t>
                      </a:r>
                      <a:endParaRPr kumimoji="0" lang="ar-EG" sz="4800" b="0" i="0" u="none" strike="noStrike" cap="none" normalizeH="0" baseline="0" dirty="0">
                        <a:ln>
                          <a:noFill/>
                        </a:ln>
                        <a:solidFill>
                          <a:schemeClr val="tx1"/>
                        </a:solidFill>
                        <a:effectLst/>
                        <a:latin typeface="Coptic1" pitchFamily="2"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2270652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66537" name="Group 41"/>
          <p:cNvGraphicFramePr>
            <a:graphicFrameLocks noGrp="1"/>
          </p:cNvGraphicFramePr>
          <p:nvPr/>
        </p:nvGraphicFramePr>
        <p:xfrm>
          <a:off x="0" y="762001"/>
          <a:ext cx="12192000" cy="5069562"/>
        </p:xfrm>
        <a:graphic>
          <a:graphicData uri="http://schemas.openxmlformats.org/drawingml/2006/table">
            <a:tbl>
              <a:tblPr/>
              <a:tblGrid>
                <a:gridCol w="3873771">
                  <a:extLst>
                    <a:ext uri="{9D8B030D-6E8A-4147-A177-3AD203B41FA5}">
                      <a16:colId xmlns:a16="http://schemas.microsoft.com/office/drawing/2014/main" val="20000"/>
                    </a:ext>
                  </a:extLst>
                </a:gridCol>
                <a:gridCol w="5019217">
                  <a:extLst>
                    <a:ext uri="{9D8B030D-6E8A-4147-A177-3AD203B41FA5}">
                      <a16:colId xmlns:a16="http://schemas.microsoft.com/office/drawing/2014/main" val="20001"/>
                    </a:ext>
                  </a:extLst>
                </a:gridCol>
                <a:gridCol w="3299012">
                  <a:extLst>
                    <a:ext uri="{9D8B030D-6E8A-4147-A177-3AD203B41FA5}">
                      <a16:colId xmlns:a16="http://schemas.microsoft.com/office/drawing/2014/main" val="20002"/>
                    </a:ext>
                  </a:extLst>
                </a:gridCol>
              </a:tblGrid>
              <a:tr h="8354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r>
                        <a:rPr kumimoji="0" lang="fr-CA" sz="2700" b="0" i="0" u="none" strike="noStrike" cap="none" normalizeH="0" baseline="0">
                          <a:ln>
                            <a:noFill/>
                          </a:ln>
                          <a:solidFill>
                            <a:schemeClr val="tx1"/>
                          </a:solidFill>
                          <a:effectLst/>
                          <a:latin typeface="Arial" charset="0"/>
                          <a:cs typeface="Arial" charset="0"/>
                        </a:rPr>
                        <a:t> </a:t>
                      </a:r>
                      <a:endParaRPr kumimoji="0" lang="en-US"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742367">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pitchFamily="34" charset="0"/>
                        </a:rPr>
                        <a:t>P,#c</a:t>
                      </a:r>
                      <a:r>
                        <a:rPr kumimoji="0" lang="en-US" sz="4300" b="0" i="0" u="none" strike="noStrike" cap="none" normalizeH="0" baseline="0">
                          <a:ln>
                            <a:noFill/>
                          </a:ln>
                          <a:solidFill>
                            <a:schemeClr val="tx1"/>
                          </a:solidFill>
                          <a:effectLst/>
                          <a:latin typeface="Coptic1" pitchFamily="2" charset="0"/>
                          <a:cs typeface="Arial" pitchFamily="34" charset="0"/>
                        </a:rPr>
                        <a:t># </a:t>
                      </a:r>
                      <a:r>
                        <a:rPr kumimoji="0" lang="en-US" sz="4300" b="0" i="0" u="none" strike="noStrike" cap="none" normalizeH="0" baseline="0" err="1">
                          <a:ln>
                            <a:noFill/>
                          </a:ln>
                          <a:solidFill>
                            <a:schemeClr val="tx1"/>
                          </a:solidFill>
                          <a:effectLst/>
                          <a:latin typeface="Coptic1" pitchFamily="2" charset="0"/>
                          <a:cs typeface="Arial" pitchFamily="34" charset="0"/>
                        </a:rPr>
                        <a:t>Pennou</a:t>
                      </a:r>
                      <a:r>
                        <a:rPr kumimoji="0" lang="en-US" sz="4300" b="0" i="0" u="none" strike="noStrike" cap="none" normalizeH="0" baseline="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Le Christ notre Dieu</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a:ln>
                            <a:noFill/>
                          </a:ln>
                          <a:solidFill>
                            <a:schemeClr val="tx1"/>
                          </a:solidFill>
                          <a:effectLst/>
                          <a:latin typeface="Coptic1" pitchFamily="2" charset="0"/>
                          <a:cs typeface="Arial" charset="0"/>
                        </a:rPr>
                        <a:t>أيها المسيح الهنا.</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89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l’Assemblée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139192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300" b="0" i="0" u="none" strike="noStrike" cap="none" normalizeH="0" baseline="0">
                          <a:ln>
                            <a:noFill/>
                          </a:ln>
                          <a:solidFill>
                            <a:schemeClr val="tx1"/>
                          </a:solidFill>
                          <a:effectLst/>
                          <a:latin typeface="Coptic1" pitchFamily="2" charset="0"/>
                          <a:cs typeface="Arial" pitchFamily="34" charset="0"/>
                        </a:rPr>
                        <a:t>Am/n </a:t>
                      </a:r>
                      <a:r>
                        <a:rPr kumimoji="0" lang="en-US" sz="4300" b="0" i="0" u="none" strike="noStrike" cap="none" normalizeH="0" baseline="0" err="1">
                          <a:ln>
                            <a:noFill/>
                          </a:ln>
                          <a:solidFill>
                            <a:schemeClr val="tx1"/>
                          </a:solidFill>
                          <a:effectLst/>
                          <a:latin typeface="Coptic1" pitchFamily="2" charset="0"/>
                          <a:cs typeface="Arial" pitchFamily="34" charset="0"/>
                        </a:rPr>
                        <a:t>ece~swpi</a:t>
                      </a:r>
                      <a:endParaRPr kumimoji="0" lang="en-US" sz="43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Amen, ainsi soit-il</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EG" sz="3700" b="0" i="0" u="none" strike="noStrike" cap="none" normalizeH="0" baseline="0">
                          <a:ln>
                            <a:noFill/>
                          </a:ln>
                          <a:solidFill>
                            <a:schemeClr val="tx1"/>
                          </a:solidFill>
                          <a:effectLst/>
                          <a:latin typeface="Coptic1" pitchFamily="2" charset="0"/>
                          <a:cs typeface="Arial" charset="0"/>
                        </a:rPr>
                        <a:t>آمين يكون.</a:t>
                      </a:r>
                      <a:endParaRPr kumimoji="0" lang="en-US"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6091909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90">
            <a:extLst>
              <a:ext uri="{FF2B5EF4-FFF2-40B4-BE49-F238E27FC236}">
                <a16:creationId xmlns:a16="http://schemas.microsoft.com/office/drawing/2014/main" id="{98612B61-C5E8-491C-B67B-0D3AC3DFD9E2}"/>
              </a:ext>
            </a:extLst>
          </p:cNvPr>
          <p:cNvGraphicFramePr>
            <a:graphicFrameLocks/>
          </p:cNvGraphicFramePr>
          <p:nvPr/>
        </p:nvGraphicFramePr>
        <p:xfrm>
          <a:off x="2" y="0"/>
          <a:ext cx="12191998" cy="6888480"/>
        </p:xfrm>
        <a:graphic>
          <a:graphicData uri="http://schemas.openxmlformats.org/drawingml/2006/table">
            <a:tbl>
              <a:tblPr/>
              <a:tblGrid>
                <a:gridCol w="4332049">
                  <a:extLst>
                    <a:ext uri="{9D8B030D-6E8A-4147-A177-3AD203B41FA5}">
                      <a16:colId xmlns:a16="http://schemas.microsoft.com/office/drawing/2014/main" val="3002025102"/>
                    </a:ext>
                  </a:extLst>
                </a:gridCol>
                <a:gridCol w="4249513">
                  <a:extLst>
                    <a:ext uri="{9D8B030D-6E8A-4147-A177-3AD203B41FA5}">
                      <a16:colId xmlns:a16="http://schemas.microsoft.com/office/drawing/2014/main" val="20000"/>
                    </a:ext>
                  </a:extLst>
                </a:gridCol>
                <a:gridCol w="3610436">
                  <a:extLst>
                    <a:ext uri="{9D8B030D-6E8A-4147-A177-3AD203B41FA5}">
                      <a16:colId xmlns:a16="http://schemas.microsoft.com/office/drawing/2014/main" val="20001"/>
                    </a:ext>
                  </a:extLst>
                </a:gridCol>
              </a:tblGrid>
              <a:tr h="68376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FR" sz="19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err="1">
                          <a:ln>
                            <a:noFill/>
                          </a:ln>
                          <a:solidFill>
                            <a:schemeClr val="tx1"/>
                          </a:solidFill>
                          <a:effectLst/>
                          <a:latin typeface="Coptic1" pitchFamily="2" charset="0"/>
                          <a:cs typeface="Arial" charset="0"/>
                        </a:rPr>
                        <a:t>Pouro</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n~te</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hir</a:t>
                      </a:r>
                      <a:r>
                        <a:rPr kumimoji="0" lang="fr-FR" sz="3500" b="0" i="0" u="none" strike="noStrike" cap="none" normalizeH="0" baseline="0">
                          <a:ln>
                            <a:noFill/>
                          </a:ln>
                          <a:solidFill>
                            <a:schemeClr val="tx1"/>
                          </a:solidFill>
                          <a:effectLst/>
                          <a:latin typeface="Coptic1" pitchFamily="2" charset="0"/>
                          <a:cs typeface="Arial" charset="0"/>
                        </a:rPr>
                        <a:t>/n/: moi nan </a:t>
                      </a:r>
                      <a:r>
                        <a:rPr kumimoji="0" lang="fr-FR" sz="3500" b="0" i="0" u="none" strike="noStrike" cap="none" normalizeH="0" baseline="0" err="1">
                          <a:ln>
                            <a:noFill/>
                          </a:ln>
                          <a:solidFill>
                            <a:schemeClr val="tx1"/>
                          </a:solidFill>
                          <a:effectLst/>
                          <a:latin typeface="Coptic1" pitchFamily="2" charset="0"/>
                          <a:cs typeface="Arial" charset="0"/>
                        </a:rPr>
                        <a:t>n~tekhir</a:t>
                      </a:r>
                      <a:r>
                        <a:rPr kumimoji="0" lang="fr-FR" sz="3500" b="0" i="0" u="none" strike="noStrike" cap="none" normalizeH="0" baseline="0">
                          <a:ln>
                            <a:noFill/>
                          </a:ln>
                          <a:solidFill>
                            <a:schemeClr val="tx1"/>
                          </a:solidFill>
                          <a:effectLst/>
                          <a:latin typeface="Coptic1" pitchFamily="2" charset="0"/>
                          <a:cs typeface="Arial" charset="0"/>
                        </a:rPr>
                        <a:t>/n/: </a:t>
                      </a:r>
                      <a:r>
                        <a:rPr kumimoji="0" lang="fr-FR" sz="3500" b="0" i="0" u="none" strike="noStrike" cap="none" normalizeH="0" baseline="0" err="1">
                          <a:ln>
                            <a:noFill/>
                          </a:ln>
                          <a:solidFill>
                            <a:schemeClr val="tx1"/>
                          </a:solidFill>
                          <a:effectLst/>
                          <a:latin typeface="Coptic1" pitchFamily="2" charset="0"/>
                          <a:cs typeface="Arial" charset="0"/>
                        </a:rPr>
                        <a:t>cemni</a:t>
                      </a:r>
                      <a:r>
                        <a:rPr kumimoji="0" lang="fr-FR" sz="3500" b="0" i="0" u="none" strike="noStrike" cap="none" normalizeH="0" baseline="0">
                          <a:ln>
                            <a:noFill/>
                          </a:ln>
                          <a:solidFill>
                            <a:schemeClr val="tx1"/>
                          </a:solidFill>
                          <a:effectLst/>
                          <a:latin typeface="Coptic1" pitchFamily="2" charset="0"/>
                          <a:cs typeface="Arial" charset="0"/>
                        </a:rPr>
                        <a:t> nan </a:t>
                      </a:r>
                      <a:r>
                        <a:rPr kumimoji="0" lang="fr-FR" sz="3500" b="0" i="0" u="none" strike="noStrike" cap="none" normalizeH="0" baseline="0" err="1">
                          <a:ln>
                            <a:noFill/>
                          </a:ln>
                          <a:solidFill>
                            <a:schemeClr val="tx1"/>
                          </a:solidFill>
                          <a:effectLst/>
                          <a:latin typeface="Coptic1" pitchFamily="2" charset="0"/>
                          <a:cs typeface="Arial" charset="0"/>
                        </a:rPr>
                        <a:t>n~tekhir</a:t>
                      </a:r>
                      <a:r>
                        <a:rPr kumimoji="0" lang="fr-FR" sz="3500" b="0" i="0" u="none" strike="noStrike" cap="none" normalizeH="0" baseline="0">
                          <a:ln>
                            <a:noFill/>
                          </a:ln>
                          <a:solidFill>
                            <a:schemeClr val="tx1"/>
                          </a:solidFill>
                          <a:effectLst/>
                          <a:latin typeface="Coptic1" pitchFamily="2" charset="0"/>
                          <a:cs typeface="Arial" charset="0"/>
                        </a:rPr>
                        <a:t>/n/: ,a </a:t>
                      </a:r>
                      <a:r>
                        <a:rPr kumimoji="0" lang="fr-FR" sz="3500" b="0" i="0" u="none" strike="noStrike" cap="none" normalizeH="0" baseline="0" err="1">
                          <a:ln>
                            <a:noFill/>
                          </a:ln>
                          <a:solidFill>
                            <a:schemeClr val="tx1"/>
                          </a:solidFill>
                          <a:effectLst/>
                          <a:latin typeface="Coptic1" pitchFamily="2" charset="0"/>
                          <a:cs typeface="Arial" charset="0"/>
                        </a:rPr>
                        <a:t>nennobi</a:t>
                      </a:r>
                      <a:r>
                        <a:rPr kumimoji="0" lang="fr-FR" sz="3500" b="0" i="0" u="none" strike="noStrike" cap="none" normalizeH="0" baseline="0">
                          <a:ln>
                            <a:noFill/>
                          </a:ln>
                          <a:solidFill>
                            <a:schemeClr val="tx1"/>
                          </a:solidFill>
                          <a:effectLst/>
                          <a:latin typeface="Coptic1" pitchFamily="2" charset="0"/>
                          <a:cs typeface="Arial" charset="0"/>
                        </a:rPr>
                        <a:t> nan </a:t>
                      </a:r>
                      <a:r>
                        <a:rPr kumimoji="0" lang="fr-FR" sz="3500" b="0" i="0" u="none" strike="noStrike" cap="none" normalizeH="0" baseline="0" err="1">
                          <a:ln>
                            <a:noFill/>
                          </a:ln>
                          <a:solidFill>
                            <a:schemeClr val="tx1"/>
                          </a:solidFill>
                          <a:effectLst/>
                          <a:latin typeface="Coptic1" pitchFamily="2" charset="0"/>
                          <a:cs typeface="Arial" charset="0"/>
                        </a:rPr>
                        <a:t>e~bol</a:t>
                      </a:r>
                      <a:r>
                        <a:rPr kumimoji="0" lang="fr-FR" sz="3500" b="0" i="0" u="none" strike="noStrike" cap="none" normalizeH="0" baseline="0">
                          <a:ln>
                            <a:noFill/>
                          </a:ln>
                          <a:solidFill>
                            <a:schemeClr val="tx1"/>
                          </a:solidFill>
                          <a:effectLst/>
                          <a:latin typeface="Coptic1" pitchFamily="2" charset="0"/>
                          <a:cs typeface="Arial" charset="0"/>
                        </a:rPr>
                        <a:t>. </a:t>
                      </a:r>
                      <a:r>
                        <a:rPr kumimoji="0" lang="pt-BR" sz="3500" b="0" i="0" u="none" strike="noStrike" cap="none" normalizeH="0" baseline="0">
                          <a:ln>
                            <a:noFill/>
                          </a:ln>
                          <a:solidFill>
                            <a:schemeClr val="tx1"/>
                          </a:solidFill>
                          <a:effectLst/>
                          <a:latin typeface="Coptic1" pitchFamily="2" charset="0"/>
                          <a:cs typeface="Arial" charset="0"/>
                        </a:rPr>
                        <a:t>Je ywk te ]jom nem piw~ou nem pic~mou nem pia~mahi sa e~neh: a~m/n. </a:t>
                      </a:r>
                      <a:r>
                        <a:rPr kumimoji="0" lang="fr-FR" sz="3500" b="0" i="0" u="none" strike="noStrike" cap="none" normalizeH="0" baseline="0" err="1">
                          <a:ln>
                            <a:noFill/>
                          </a:ln>
                          <a:solidFill>
                            <a:schemeClr val="tx1"/>
                          </a:solidFill>
                          <a:effectLst/>
                          <a:latin typeface="Coptic1" pitchFamily="2" charset="0"/>
                          <a:cs typeface="Arial" charset="0"/>
                        </a:rPr>
                        <a:t>Ariten</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n~emp~sa</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n~joc</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qen</a:t>
                      </a:r>
                      <a:r>
                        <a:rPr kumimoji="0" lang="fr-FR" sz="3500" b="0" i="0" u="none" strike="noStrike" cap="none" normalizeH="0" baseline="0">
                          <a:ln>
                            <a:noFill/>
                          </a:ln>
                          <a:solidFill>
                            <a:schemeClr val="tx1"/>
                          </a:solidFill>
                          <a:effectLst/>
                          <a:latin typeface="Coptic1" pitchFamily="2" charset="0"/>
                          <a:cs typeface="Arial" charset="0"/>
                        </a:rPr>
                        <a:t> </a:t>
                      </a:r>
                      <a:r>
                        <a:rPr kumimoji="0" lang="fr-FR" sz="3500" b="0" i="0" u="none" strike="noStrike" cap="none" normalizeH="0" baseline="0" err="1">
                          <a:ln>
                            <a:noFill/>
                          </a:ln>
                          <a:solidFill>
                            <a:schemeClr val="tx1"/>
                          </a:solidFill>
                          <a:effectLst/>
                          <a:latin typeface="Coptic1" pitchFamily="2" charset="0"/>
                          <a:cs typeface="Arial" charset="0"/>
                        </a:rPr>
                        <a:t>ouseph~mot</a:t>
                      </a:r>
                      <a:r>
                        <a:rPr kumimoji="0" lang="fr-FR" sz="35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Times New Roman" pitchFamily="18" charset="0"/>
                        </a:rPr>
                        <a:t>Prêtre:</a:t>
                      </a:r>
                    </a:p>
                    <a:p>
                      <a:pPr algn="just"/>
                      <a:r>
                        <a:rPr lang="fr-FR" sz="3500" b="0" i="0" u="none" strike="noStrike" kern="1200" baseline="0">
                          <a:solidFill>
                            <a:schemeClr val="tx1"/>
                          </a:solidFill>
                          <a:latin typeface="+mn-lt"/>
                          <a:ea typeface="+mn-ea"/>
                          <a:cs typeface="+mn-cs"/>
                        </a:rPr>
                        <a:t>Ô Roi de la paix, donne-nous Ta paix, accorde-nous Ta paix et remets nos péchés. A toi la puissance, la gloire, la bénédiction et la magnificence éternellement amen! Rends nous dignes de dire en action de grâce:</a:t>
                      </a:r>
                    </a:p>
                  </a:txBody>
                  <a:tcPr marL="121920" marR="121920" horzOverflow="overflow">
                    <a:lnL cap="flat">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33"/>
                          </a:solidFill>
                          <a:effectLst/>
                          <a:latin typeface="Arial" charset="0"/>
                          <a:cs typeface="Times New Roman" pitchFamily="18" charset="0"/>
                        </a:rPr>
                        <a:t>الكاهن:</a:t>
                      </a:r>
                      <a:endParaRPr kumimoji="0" lang="fr-FR" sz="2700" b="0" i="0" u="sng" strike="noStrike" cap="none" normalizeH="0" baseline="0">
                        <a:ln>
                          <a:noFill/>
                        </a:ln>
                        <a:solidFill>
                          <a:srgbClr val="FF9933"/>
                        </a:solidFill>
                        <a:effectLst/>
                        <a:latin typeface="Arial" charset="0"/>
                        <a:cs typeface="Times New Roman" pitchFamily="18" charset="0"/>
                      </a:endParaRPr>
                    </a:p>
                    <a:p>
                      <a:pPr algn="just" rtl="1"/>
                      <a:r>
                        <a:rPr lang="ar-EG" sz="4300" b="0" i="0" u="none" strike="noStrike" kern="1200" baseline="0" err="1">
                          <a:solidFill>
                            <a:schemeClr val="tx1"/>
                          </a:solidFill>
                          <a:latin typeface="+mn-lt"/>
                          <a:ea typeface="+mn-ea"/>
                          <a:cs typeface="+mn-cs"/>
                        </a:rPr>
                        <a:t>ياملك</a:t>
                      </a:r>
                      <a:r>
                        <a:rPr lang="ar-EG" sz="4300" b="0" i="0" u="none" strike="noStrike" kern="1200" baseline="0">
                          <a:solidFill>
                            <a:schemeClr val="tx1"/>
                          </a:solidFill>
                          <a:latin typeface="+mn-lt"/>
                          <a:ea typeface="+mn-ea"/>
                          <a:cs typeface="+mn-cs"/>
                        </a:rPr>
                        <a:t> السلام أعطنا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سلامك قرر لنا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سلامك: وأغفر لنا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خطايانا</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لأن لك القوة والمجد</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والبركة والعزة الى</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الأبد آمين</a:t>
                      </a:r>
                      <a:r>
                        <a:rPr lang="fr-FR" sz="4300" b="0" i="0" u="none" strike="noStrike" kern="1200" baseline="0">
                          <a:solidFill>
                            <a:schemeClr val="tx1"/>
                          </a:solidFill>
                          <a:latin typeface="+mn-lt"/>
                          <a:ea typeface="+mn-ea"/>
                          <a:cs typeface="+mn-cs"/>
                        </a:rPr>
                        <a:t> </a:t>
                      </a:r>
                      <a:r>
                        <a:rPr lang="ar-EG" sz="4300" b="0" i="0" u="none" strike="noStrike" kern="1200" baseline="0" err="1">
                          <a:solidFill>
                            <a:schemeClr val="tx1"/>
                          </a:solidFill>
                          <a:latin typeface="+mn-lt"/>
                          <a:ea typeface="+mn-ea"/>
                          <a:cs typeface="+mn-cs"/>
                        </a:rPr>
                        <a:t>إجعلنا</a:t>
                      </a:r>
                      <a:r>
                        <a:rPr lang="ar-EG" sz="4300" b="0" i="0" u="none" strike="noStrike" kern="1200" baseline="0">
                          <a:solidFill>
                            <a:schemeClr val="tx1"/>
                          </a:solidFill>
                          <a:latin typeface="+mn-lt"/>
                          <a:ea typeface="+mn-ea"/>
                          <a:cs typeface="+mn-cs"/>
                        </a:rPr>
                        <a:t> مستحقين أن</a:t>
                      </a:r>
                      <a:r>
                        <a:rPr lang="fr-FR" sz="4300" b="0" i="0" u="none" strike="noStrike" kern="1200" baseline="0">
                          <a:solidFill>
                            <a:schemeClr val="tx1"/>
                          </a:solidFill>
                          <a:latin typeface="+mn-lt"/>
                          <a:ea typeface="+mn-ea"/>
                          <a:cs typeface="+mn-cs"/>
                        </a:rPr>
                        <a:t> </a:t>
                      </a:r>
                      <a:r>
                        <a:rPr lang="ar-EG" sz="4300" b="0" i="0" u="none" strike="noStrike" kern="1200" baseline="0">
                          <a:solidFill>
                            <a:schemeClr val="tx1"/>
                          </a:solidFill>
                          <a:latin typeface="+mn-lt"/>
                          <a:ea typeface="+mn-ea"/>
                          <a:cs typeface="+mn-cs"/>
                        </a:rPr>
                        <a:t>نقول بشكر:</a:t>
                      </a:r>
                      <a:endParaRPr lang="fr-FR" sz="4300" b="0" i="0" u="none" strike="noStrike" kern="1200" baseline="0">
                        <a:solidFill>
                          <a:schemeClr val="tx1"/>
                        </a:solidFill>
                        <a:latin typeface="+mn-lt"/>
                        <a:ea typeface="+mn-ea"/>
                        <a:cs typeface="+mn-cs"/>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07161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98595" name="Group 3"/>
          <p:cNvGraphicFramePr>
            <a:graphicFrameLocks noGrp="1"/>
          </p:cNvGraphicFramePr>
          <p:nvPr/>
        </p:nvGraphicFramePr>
        <p:xfrm>
          <a:off x="0" y="0"/>
          <a:ext cx="12192000" cy="6187440"/>
        </p:xfrm>
        <a:graphic>
          <a:graphicData uri="http://schemas.openxmlformats.org/drawingml/2006/table">
            <a:tbl>
              <a:tblPr/>
              <a:tblGrid>
                <a:gridCol w="4366639">
                  <a:extLst>
                    <a:ext uri="{9D8B030D-6E8A-4147-A177-3AD203B41FA5}">
                      <a16:colId xmlns:a16="http://schemas.microsoft.com/office/drawing/2014/main" val="20000"/>
                    </a:ext>
                  </a:extLst>
                </a:gridCol>
                <a:gridCol w="4176408">
                  <a:extLst>
                    <a:ext uri="{9D8B030D-6E8A-4147-A177-3AD203B41FA5}">
                      <a16:colId xmlns:a16="http://schemas.microsoft.com/office/drawing/2014/main" val="20001"/>
                    </a:ext>
                  </a:extLst>
                </a:gridCol>
                <a:gridCol w="3648953">
                  <a:extLst>
                    <a:ext uri="{9D8B030D-6E8A-4147-A177-3AD203B41FA5}">
                      <a16:colId xmlns:a16="http://schemas.microsoft.com/office/drawing/2014/main" val="20002"/>
                    </a:ext>
                  </a:extLst>
                </a:gridCol>
              </a:tblGrid>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700" b="0" i="0" u="sng" strike="noStrike" cap="none" normalizeH="0" baseline="0" err="1">
                          <a:ln>
                            <a:noFill/>
                          </a:ln>
                          <a:solidFill>
                            <a:srgbClr val="FF9900"/>
                          </a:solidFill>
                          <a:effectLst/>
                          <a:latin typeface="Arial" charset="0"/>
                          <a:cs typeface="Arial" pitchFamily="34" charset="0"/>
                        </a:rPr>
                        <a:t>Diacre</a:t>
                      </a:r>
                      <a:r>
                        <a:rPr kumimoji="0" lang="en-US" sz="2700" b="0" i="0" u="sng" strike="noStrike" cap="none" normalizeH="0" baseline="0">
                          <a:ln>
                            <a:noFill/>
                          </a:ln>
                          <a:solidFill>
                            <a:srgbClr val="FF9900"/>
                          </a:solidFill>
                          <a:effectLst/>
                          <a:latin typeface="Arial" charset="0"/>
                          <a:cs typeface="Arial" pitchFamily="34" charset="0"/>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pitchFamily="34" charset="0"/>
                        </a:rPr>
                        <a:t>الشماس</a:t>
                      </a:r>
                      <a:endParaRPr kumimoji="0" lang="en-US" sz="2700" b="0" i="0" u="none"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6207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Proceuxacye</a:t>
                      </a:r>
                      <a:endParaRPr kumimoji="0" lang="en-US"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Prions</a:t>
                      </a:r>
                      <a:r>
                        <a:rPr kumimoji="0" lang="en-US" sz="32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ts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صلوا.</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532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pitchFamily="34" charset="0"/>
                        </a:rPr>
                        <a:t>l</a:t>
                      </a:r>
                      <a:r>
                        <a:rPr kumimoji="0" lang="fr-CA" sz="2700" b="0" i="0" u="sng" strike="noStrike" cap="none" normalizeH="0" baseline="0">
                          <a:ln>
                            <a:noFill/>
                          </a:ln>
                          <a:solidFill>
                            <a:srgbClr val="FF9900"/>
                          </a:solidFill>
                          <a:effectLst/>
                          <a:latin typeface="Arial" pitchFamily="34" charset="0"/>
                          <a:cs typeface="Arial" pitchFamily="34" charset="0"/>
                        </a:rPr>
                        <a:t>’</a:t>
                      </a:r>
                      <a:r>
                        <a:rPr kumimoji="0" lang="fr-CA" sz="2700" b="0" i="0" u="sng" strike="noStrike" cap="none" normalizeH="0" baseline="0">
                          <a:ln>
                            <a:noFill/>
                          </a:ln>
                          <a:solidFill>
                            <a:srgbClr val="FF9900"/>
                          </a:solidFill>
                          <a:effectLst/>
                          <a:latin typeface="Arial" charset="0"/>
                          <a:cs typeface="Arial" pitchFamily="34" charset="0"/>
                        </a:rPr>
                        <a:t>Assembl</a:t>
                      </a:r>
                      <a:r>
                        <a:rPr kumimoji="0" lang="fr-CA" sz="2700" b="0" i="0" u="sng" strike="noStrike" cap="none" normalizeH="0" baseline="0">
                          <a:ln>
                            <a:noFill/>
                          </a:ln>
                          <a:solidFill>
                            <a:srgbClr val="FF9900"/>
                          </a:solidFill>
                          <a:effectLst/>
                          <a:latin typeface="Arial" pitchFamily="34" charset="0"/>
                          <a:cs typeface="Arial" pitchFamily="34" charset="0"/>
                        </a:rPr>
                        <a:t>é</a:t>
                      </a:r>
                      <a:r>
                        <a:rPr kumimoji="0" lang="fr-CA" sz="2700" b="0" i="0" u="sng" strike="noStrike" cap="none" normalizeH="0" baseline="0">
                          <a:ln>
                            <a:noFill/>
                          </a:ln>
                          <a:solidFill>
                            <a:srgbClr val="FF9900"/>
                          </a:solidFill>
                          <a:effectLst/>
                          <a:latin typeface="Arial" charset="0"/>
                          <a:cs typeface="Arial" pitchFamily="34" charset="0"/>
                        </a:rPr>
                        <a:t>e:</a:t>
                      </a:r>
                      <a:endParaRPr kumimoji="0" lang="en-US" sz="2700" b="0" i="0" u="sng" strike="noStrike" cap="none" normalizeH="0" baseline="0">
                        <a:ln>
                          <a:noFill/>
                        </a:ln>
                        <a:solidFill>
                          <a:srgbClr val="FF9900"/>
                        </a:solidFill>
                        <a:effectLst/>
                        <a:latin typeface="Arial"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pitchFamily="34" charset="0"/>
                        </a:rPr>
                        <a:t>الشعب:</a:t>
                      </a:r>
                      <a:endParaRPr kumimoji="0" lang="en-US" sz="2700" b="0" i="0" u="none"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60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Kurie</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e~le</a:t>
                      </a:r>
                      <a:r>
                        <a:rPr kumimoji="0" lang="en-US" sz="3200" b="0" i="0" u="none" strike="noStrike" cap="none" normalizeH="0" baseline="0">
                          <a:ln>
                            <a:noFill/>
                          </a:ln>
                          <a:solidFill>
                            <a:schemeClr val="tx1"/>
                          </a:solidFill>
                          <a:effectLst/>
                          <a:latin typeface="Coptic1" pitchFamily="2" charset="0"/>
                          <a:cs typeface="Arial" pitchFamily="34" charset="0"/>
                        </a:rPr>
                        <a:t>/~con</a:t>
                      </a: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3200" b="0" i="0" u="none" strike="noStrike" cap="none" normalizeH="0" baseline="0" err="1">
                          <a:ln>
                            <a:noFill/>
                          </a:ln>
                          <a:solidFill>
                            <a:schemeClr val="tx1"/>
                          </a:solidFill>
                          <a:effectLst/>
                          <a:latin typeface="Arial" charset="0"/>
                          <a:cs typeface="Arial" charset="0"/>
                        </a:rPr>
                        <a:t>Pitié</a:t>
                      </a:r>
                      <a:r>
                        <a:rPr kumimoji="0" lang="en-US" sz="3200" b="0" i="0" u="none" strike="noStrike" cap="none" normalizeH="0" baseline="0">
                          <a:ln>
                            <a:noFill/>
                          </a:ln>
                          <a:solidFill>
                            <a:schemeClr val="tx1"/>
                          </a:solidFill>
                          <a:effectLst/>
                          <a:latin typeface="Arial" charset="0"/>
                          <a:cs typeface="Arial" charset="0"/>
                        </a:rPr>
                        <a:t> Seigneur</a:t>
                      </a:r>
                      <a:r>
                        <a:rPr kumimoji="0" lang="en-US" sz="3700" b="0" i="0" u="none" strike="noStrike" cap="none" normalizeH="0" baseline="0">
                          <a:ln>
                            <a:noFill/>
                          </a:ln>
                          <a:solidFill>
                            <a:schemeClr val="tx1"/>
                          </a:solidFill>
                          <a:effectLst/>
                          <a:latin typeface="Arial" charset="0"/>
                          <a:cs typeface="Arial" charset="0"/>
                        </a:rPr>
                        <a:t>.</a:t>
                      </a: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يا ربُ ارحم.</a:t>
                      </a:r>
                      <a:endParaRPr kumimoji="0" lang="en-US" sz="3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4978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CA" sz="27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none" strike="noStrike" cap="none" normalizeH="0" baseline="0">
                        <a:ln>
                          <a:noFill/>
                        </a:ln>
                        <a:solidFill>
                          <a:srgbClr val="FF9900"/>
                        </a:solidFill>
                        <a:effectLst/>
                        <a:latin typeface="Coptic1" pitchFamily="2" charset="0"/>
                        <a:cs typeface="Arial" pitchFamily="34"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none" strike="noStrike" cap="none" normalizeH="0" baseline="0">
                        <a:ln>
                          <a:noFill/>
                        </a:ln>
                        <a:solidFill>
                          <a:srgbClr val="FF9900"/>
                        </a:solidFill>
                        <a:effectLst/>
                        <a:latin typeface="Coptic1" pitchFamily="2" charset="0"/>
                        <a:cs typeface="Arial" pitchFamily="34"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34264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err="1">
                          <a:ln>
                            <a:noFill/>
                          </a:ln>
                          <a:solidFill>
                            <a:schemeClr val="tx1"/>
                          </a:solidFill>
                          <a:effectLst/>
                          <a:latin typeface="Coptic1" pitchFamily="2" charset="0"/>
                          <a:cs typeface="Arial" charset="0"/>
                        </a:rPr>
                        <a:t>Vn</a:t>
                      </a:r>
                      <a:r>
                        <a:rPr kumimoji="0" lang="en-US" sz="3500" b="0" i="0" u="none" strike="noStrike" cap="none" normalizeH="0" baseline="0">
                          <a:ln>
                            <a:noFill/>
                          </a:ln>
                          <a:solidFill>
                            <a:schemeClr val="tx1"/>
                          </a:solidFill>
                          <a:effectLst/>
                          <a:latin typeface="Coptic1" pitchFamily="2" charset="0"/>
                          <a:cs typeface="Arial" charset="0"/>
                        </a:rPr>
                        <a:t>/b P[</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pipantokratwr</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Viwt</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m~Pen</a:t>
                      </a:r>
                      <a:r>
                        <a:rPr kumimoji="0" lang="en-US" sz="3500" b="0" i="0" u="none" strike="noStrike" cap="none" normalizeH="0" baseline="0">
                          <a:ln>
                            <a:noFill/>
                          </a:ln>
                          <a:solidFill>
                            <a:schemeClr val="tx1"/>
                          </a:solidFill>
                          <a:effectLst/>
                          <a:latin typeface="Coptic1" pitchFamily="2" charset="0"/>
                          <a:cs typeface="Arial" charset="0"/>
                        </a:rPr>
                        <a:t>[</a:t>
                      </a:r>
                      <a:r>
                        <a:rPr kumimoji="0" lang="en-US" sz="3500" b="0" i="0" u="none" strike="noStrike" cap="none" normalizeH="0" baseline="0" err="1">
                          <a:ln>
                            <a:noFill/>
                          </a:ln>
                          <a:solidFill>
                            <a:schemeClr val="tx1"/>
                          </a:solidFill>
                          <a:effectLst/>
                          <a:latin typeface="Coptic1" pitchFamily="2" charset="0"/>
                          <a:cs typeface="Arial" charset="0"/>
                        </a:rPr>
                        <a:t>oic</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Pennou</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ouoh</a:t>
                      </a:r>
                      <a:r>
                        <a:rPr kumimoji="0" lang="en-US" sz="3500" b="0" i="0" u="none" strike="noStrike" cap="none" normalizeH="0" baseline="0">
                          <a:ln>
                            <a:noFill/>
                          </a:ln>
                          <a:solidFill>
                            <a:schemeClr val="tx1"/>
                          </a:solidFill>
                          <a:effectLst/>
                          <a:latin typeface="Coptic1" pitchFamily="2" charset="0"/>
                          <a:cs typeface="Arial" charset="0"/>
                        </a:rPr>
                        <a:t> </a:t>
                      </a:r>
                      <a:r>
                        <a:rPr kumimoji="0" lang="en-US" sz="3500" b="0" i="0" u="none" strike="noStrike" cap="none" normalizeH="0" baseline="0" err="1">
                          <a:ln>
                            <a:noFill/>
                          </a:ln>
                          <a:solidFill>
                            <a:schemeClr val="tx1"/>
                          </a:solidFill>
                          <a:effectLst/>
                          <a:latin typeface="Coptic1" pitchFamily="2" charset="0"/>
                          <a:cs typeface="Arial" charset="0"/>
                        </a:rPr>
                        <a:t>pencwt</a:t>
                      </a:r>
                      <a:r>
                        <a:rPr kumimoji="0" lang="en-US" sz="3500" b="0" i="0" u="none" strike="noStrike" cap="none" normalizeH="0" baseline="0">
                          <a:ln>
                            <a:noFill/>
                          </a:ln>
                          <a:solidFill>
                            <a:schemeClr val="tx1"/>
                          </a:solidFill>
                          <a:effectLst/>
                          <a:latin typeface="Coptic1" pitchFamily="2" charset="0"/>
                          <a:cs typeface="Arial" charset="0"/>
                        </a:rPr>
                        <a:t>/r I/#c# </a:t>
                      </a:r>
                      <a:r>
                        <a:rPr kumimoji="0" lang="en-US" sz="3500" b="0" i="0" u="none" strike="noStrike" cap="none" normalizeH="0" baseline="0" err="1">
                          <a:ln>
                            <a:noFill/>
                          </a:ln>
                          <a:solidFill>
                            <a:schemeClr val="tx1"/>
                          </a:solidFill>
                          <a:effectLst/>
                          <a:latin typeface="Coptic1" pitchFamily="2" charset="0"/>
                          <a:cs typeface="Arial" charset="0"/>
                        </a:rPr>
                        <a:t>P,#c</a:t>
                      </a:r>
                      <a:r>
                        <a:rPr kumimoji="0" lang="en-US" sz="3500" b="0" i="0" u="none" strike="noStrike" cap="none" normalizeH="0" baseline="0">
                          <a:ln>
                            <a:noFill/>
                          </a:ln>
                          <a:solidFill>
                            <a:schemeClr val="tx1"/>
                          </a:solidFill>
                          <a:effectLst/>
                          <a:latin typeface="Coptic1" pitchFamily="2" charset="0"/>
                          <a:cs typeface="Arial" charset="0"/>
                        </a:rPr>
                        <a:t>#</a:t>
                      </a:r>
                      <a:endParaRPr kumimoji="0" lang="en-US" sz="3500" b="0" i="0" u="none" strike="noStrike" cap="none" normalizeH="0" baseline="0">
                        <a:ln>
                          <a:noFill/>
                        </a:ln>
                        <a:solidFill>
                          <a:schemeClr val="tx1"/>
                        </a:solidFill>
                        <a:effectLst/>
                        <a:latin typeface="Coptic1" pitchFamily="2"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a:ln>
                            <a:noFill/>
                          </a:ln>
                          <a:solidFill>
                            <a:schemeClr val="tx1"/>
                          </a:solidFill>
                          <a:effectLst/>
                          <a:latin typeface="Arial" charset="0"/>
                          <a:cs typeface="Arial" pitchFamily="34" charset="0"/>
                        </a:rPr>
                        <a:t>Ô Maître Seigneur, Dieu Tout-Puissant, Père de  notre Seigneur, Dieu et Sauveur Jésus-Christ,</a:t>
                      </a:r>
                      <a:endParaRPr kumimoji="0" lang="en-US" sz="3500" b="0" i="0" u="none" strike="noStrike" cap="none" normalizeH="0" baseline="0">
                        <a:ln>
                          <a:noFill/>
                        </a:ln>
                        <a:solidFill>
                          <a:schemeClr val="tx1"/>
                        </a:solidFill>
                        <a:effectLst/>
                        <a:latin typeface="Arial" charset="0"/>
                        <a:cs typeface="Arial" pitchFamily="34"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charset="0"/>
                        </a:rPr>
                        <a:t>أيها السيدُ الربُ الإله ضابط الكل أبو ربَنَا وإلهَنَا ومُخَلصُنا يسوع المسيح،</a:t>
                      </a:r>
                      <a:endParaRPr kumimoji="0" lang="en-US" sz="43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050630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6194" name="Group 2"/>
          <p:cNvGraphicFramePr>
            <a:graphicFrameLocks noGrp="1"/>
          </p:cNvGraphicFramePr>
          <p:nvPr>
            <p:ph/>
          </p:nvPr>
        </p:nvGraphicFramePr>
        <p:xfrm>
          <a:off x="0" y="254000"/>
          <a:ext cx="12192000" cy="6350000"/>
        </p:xfrm>
        <a:graphic>
          <a:graphicData uri="http://schemas.openxmlformats.org/drawingml/2006/table">
            <a:tbl>
              <a:tblPr/>
              <a:tblGrid>
                <a:gridCol w="6669128">
                  <a:extLst>
                    <a:ext uri="{9D8B030D-6E8A-4147-A177-3AD203B41FA5}">
                      <a16:colId xmlns:a16="http://schemas.microsoft.com/office/drawing/2014/main" val="20000"/>
                    </a:ext>
                  </a:extLst>
                </a:gridCol>
                <a:gridCol w="5522872">
                  <a:extLst>
                    <a:ext uri="{9D8B030D-6E8A-4147-A177-3AD203B41FA5}">
                      <a16:colId xmlns:a16="http://schemas.microsoft.com/office/drawing/2014/main" val="20001"/>
                    </a:ext>
                  </a:extLst>
                </a:gridCol>
              </a:tblGrid>
              <a:tr h="63500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900" b="0" i="0" u="none" strike="noStrike" cap="none" normalizeH="0" baseline="0" dirty="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Jésus Christ, Notre Seigneur, car c’est à Toi qu’appartiennent le règne, la puissance et la gloire dans les siècles des siècles. </a:t>
                      </a:r>
                      <a:r>
                        <a:rPr kumimoji="0" lang="en-US" sz="2900" b="0" i="0" u="none" strike="noStrike" cap="none" normalizeH="0" baseline="0" dirty="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3700" b="0" i="0" u="none" strike="noStrike" cap="none" normalizeH="0" baseline="0" dirty="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3700" b="0" i="0" u="none" strike="noStrike" cap="none" normalizeH="0" baseline="0" dirty="0">
                          <a:ln>
                            <a:noFill/>
                          </a:ln>
                          <a:solidFill>
                            <a:schemeClr val="tx1"/>
                          </a:solidFill>
                          <a:effectLst/>
                          <a:latin typeface="Arial" charset="0"/>
                          <a:cs typeface="Arial" charset="0"/>
                        </a:rPr>
                        <a:t>.</a:t>
                      </a:r>
                      <a:endParaRPr kumimoji="0" lang="en-CA" sz="3700" b="0" i="0" u="none" strike="noStrike" cap="none" normalizeH="0" baseline="0" dirty="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3700" b="0" i="0" u="none" strike="noStrike" cap="none" normalizeH="0" baseline="0" dirty="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067217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16"/>
          <p:cNvGraphicFramePr>
            <a:graphicFrameLocks noGrp="1"/>
          </p:cNvGraphicFramePr>
          <p:nvPr>
            <p:extLst>
              <p:ext uri="{D42A27DB-BD31-4B8C-83A1-F6EECF244321}">
                <p14:modId xmlns:p14="http://schemas.microsoft.com/office/powerpoint/2010/main" val="326679650"/>
              </p:ext>
            </p:extLst>
          </p:nvPr>
        </p:nvGraphicFramePr>
        <p:xfrm>
          <a:off x="1" y="76201"/>
          <a:ext cx="12192002" cy="6199367"/>
        </p:xfrm>
        <a:graphic>
          <a:graphicData uri="http://schemas.openxmlformats.org/drawingml/2006/table">
            <a:tbl>
              <a:tblPr/>
              <a:tblGrid>
                <a:gridCol w="4767896">
                  <a:extLst>
                    <a:ext uri="{9D8B030D-6E8A-4147-A177-3AD203B41FA5}">
                      <a16:colId xmlns:a16="http://schemas.microsoft.com/office/drawing/2014/main" val="20000"/>
                    </a:ext>
                  </a:extLst>
                </a:gridCol>
                <a:gridCol w="3901007">
                  <a:extLst>
                    <a:ext uri="{9D8B030D-6E8A-4147-A177-3AD203B41FA5}">
                      <a16:colId xmlns:a16="http://schemas.microsoft.com/office/drawing/2014/main" val="20001"/>
                    </a:ext>
                  </a:extLst>
                </a:gridCol>
                <a:gridCol w="3523099">
                  <a:extLst>
                    <a:ext uri="{9D8B030D-6E8A-4147-A177-3AD203B41FA5}">
                      <a16:colId xmlns:a16="http://schemas.microsoft.com/office/drawing/2014/main" val="20002"/>
                    </a:ext>
                  </a:extLst>
                </a:gridCol>
              </a:tblGrid>
              <a:tr h="488526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lang="fr-FR" sz="2800" b="0" i="0" u="none" strike="noStrike" kern="1200" baseline="0" dirty="0">
                        <a:solidFill>
                          <a:schemeClr val="tx1"/>
                        </a:solidFill>
                        <a:latin typeface="Coptic1" pitchFamily="2"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pPr>
                      <a:r>
                        <a:rPr lang="fr-FR" sz="2800" b="0" i="0" u="none" strike="noStrike" kern="1200" baseline="0" dirty="0">
                          <a:solidFill>
                            <a:schemeClr val="tx1"/>
                          </a:solidFill>
                          <a:latin typeface="Coptic1" pitchFamily="2" charset="0"/>
                          <a:ea typeface="+mn-ea"/>
                          <a:cs typeface="+mn-cs"/>
                        </a:rPr>
                        <a:t>?~</a:t>
                      </a:r>
                      <a:r>
                        <a:rPr lang="fr-FR" sz="2800" b="0" i="0" u="none" strike="noStrike" kern="1200" baseline="0" dirty="0" err="1">
                          <a:solidFill>
                            <a:schemeClr val="tx1"/>
                          </a:solidFill>
                          <a:latin typeface="Coptic1" pitchFamily="2" charset="0"/>
                          <a:ea typeface="+mn-ea"/>
                          <a:cs typeface="+mn-cs"/>
                        </a:rPr>
                        <a:t>a~gap</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Yeou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Patroc</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arictou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monogenouc</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Uiou</a:t>
                      </a:r>
                      <a:r>
                        <a:rPr lang="fr-FR"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kuriou</a:t>
                      </a:r>
                      <a:r>
                        <a:rPr lang="nl-NL" sz="2800" b="0" i="0" u="none" strike="noStrike" kern="1200" baseline="0" dirty="0">
                          <a:solidFill>
                            <a:schemeClr val="tx1"/>
                          </a:solidFill>
                          <a:latin typeface="Coptic1" pitchFamily="2" charset="0"/>
                          <a:ea typeface="+mn-ea"/>
                          <a:cs typeface="+mn-cs"/>
                        </a:rPr>
                        <a:t> de </a:t>
                      </a:r>
                      <a:r>
                        <a:rPr lang="nl-NL" sz="2800" b="0" i="0" u="none" strike="noStrike" kern="1200" baseline="0" dirty="0" err="1">
                          <a:solidFill>
                            <a:schemeClr val="tx1"/>
                          </a:solidFill>
                          <a:latin typeface="Coptic1" pitchFamily="2" charset="0"/>
                          <a:ea typeface="+mn-ea"/>
                          <a:cs typeface="+mn-cs"/>
                        </a:rPr>
                        <a:t>ke</a:t>
                      </a:r>
                      <a:r>
                        <a:rPr lang="nl-NL"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yeou</a:t>
                      </a:r>
                      <a:r>
                        <a:rPr lang="nl-NL" sz="2800" b="0" i="0" u="none" strike="noStrike" kern="1200" baseline="0" dirty="0">
                          <a:solidFill>
                            <a:schemeClr val="tx1"/>
                          </a:solidFill>
                          <a:latin typeface="Coptic1" pitchFamily="2" charset="0"/>
                          <a:ea typeface="+mn-ea"/>
                          <a:cs typeface="+mn-cs"/>
                        </a:rPr>
                        <a:t> </a:t>
                      </a:r>
                      <a:r>
                        <a:rPr lang="nl-NL" sz="2800" b="0" i="0" u="none" strike="noStrike" kern="1200" baseline="0" dirty="0" err="1">
                          <a:solidFill>
                            <a:schemeClr val="tx1"/>
                          </a:solidFill>
                          <a:latin typeface="Coptic1" pitchFamily="2" charset="0"/>
                          <a:ea typeface="+mn-ea"/>
                          <a:cs typeface="+mn-cs"/>
                        </a:rPr>
                        <a:t>kecwt</a:t>
                      </a:r>
                      <a:r>
                        <a:rPr lang="nl-NL" sz="2800" b="0" i="0" u="none" strike="noStrike" kern="1200" baseline="0" dirty="0">
                          <a:solidFill>
                            <a:schemeClr val="tx1"/>
                          </a:solidFill>
                          <a:latin typeface="Coptic1" pitchFamily="2" charset="0"/>
                          <a:ea typeface="+mn-ea"/>
                          <a:cs typeface="+mn-cs"/>
                        </a:rPr>
                        <a:t>/</a:t>
                      </a:r>
                      <a:r>
                        <a:rPr lang="nl-NL" sz="2800" b="0" i="0" u="none" strike="noStrike" kern="1200" baseline="0" dirty="0" err="1">
                          <a:solidFill>
                            <a:schemeClr val="tx1"/>
                          </a:solidFill>
                          <a:latin typeface="Coptic1" pitchFamily="2" charset="0"/>
                          <a:ea typeface="+mn-ea"/>
                          <a:cs typeface="+mn-cs"/>
                        </a:rPr>
                        <a:t>roc</a:t>
                      </a:r>
                      <a:r>
                        <a:rPr lang="nl-NL" sz="2800" b="0" i="0" u="none" strike="noStrike" kern="1200" baseline="0" dirty="0">
                          <a:solidFill>
                            <a:schemeClr val="tx1"/>
                          </a:solidFill>
                          <a:latin typeface="Coptic1" pitchFamily="2" charset="0"/>
                          <a:ea typeface="+mn-ea"/>
                          <a:cs typeface="+mn-cs"/>
                        </a:rPr>
                        <a:t> </a:t>
                      </a:r>
                      <a:r>
                        <a:rPr lang="fr-FR" sz="2800" b="0" i="0" u="none" strike="noStrike" kern="1200" baseline="0" dirty="0">
                          <a:solidFill>
                            <a:schemeClr val="tx1"/>
                          </a:solidFill>
                          <a:latin typeface="Coptic1" pitchFamily="2" charset="0"/>
                          <a:ea typeface="+mn-ea"/>
                          <a:cs typeface="+mn-cs"/>
                        </a:rPr>
                        <a:t>/~</a:t>
                      </a:r>
                      <a:r>
                        <a:rPr lang="fr-FR" sz="2800" b="0" i="0" u="none" strike="noStrike" kern="1200" baseline="0" dirty="0" err="1">
                          <a:solidFill>
                            <a:schemeClr val="tx1"/>
                          </a:solidFill>
                          <a:latin typeface="Coptic1" pitchFamily="2" charset="0"/>
                          <a:ea typeface="+mn-ea"/>
                          <a:cs typeface="+mn-cs"/>
                        </a:rPr>
                        <a:t>mwn</a:t>
                      </a:r>
                      <a:r>
                        <a:rPr lang="fr-FR" sz="2800" b="0" i="0" u="none" strike="noStrike" kern="1200" baseline="0" dirty="0">
                          <a:solidFill>
                            <a:schemeClr val="tx1"/>
                          </a:solidFill>
                          <a:latin typeface="Coptic1" pitchFamily="2" charset="0"/>
                          <a:ea typeface="+mn-ea"/>
                          <a:cs typeface="+mn-cs"/>
                        </a:rPr>
                        <a:t> I/cou &lt;</a:t>
                      </a:r>
                      <a:r>
                        <a:rPr lang="fr-FR" sz="2800" b="0" i="0" u="none" strike="noStrike" kern="1200" baseline="0" dirty="0" err="1">
                          <a:solidFill>
                            <a:schemeClr val="tx1"/>
                          </a:solidFill>
                          <a:latin typeface="Coptic1" pitchFamily="2" charset="0"/>
                          <a:ea typeface="+mn-ea"/>
                          <a:cs typeface="+mn-cs"/>
                        </a:rPr>
                        <a:t>rictou</a:t>
                      </a:r>
                      <a:r>
                        <a:rPr lang="fr-FR" sz="2800" b="0" i="0" u="none" strike="noStrike" kern="1200" baseline="0" dirty="0">
                          <a:solidFill>
                            <a:schemeClr val="tx1"/>
                          </a:solidFill>
                          <a:latin typeface="Coptic1" pitchFamily="2" charset="0"/>
                          <a:ea typeface="+mn-ea"/>
                          <a:cs typeface="+mn-cs"/>
                        </a:rPr>
                        <a:t> :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koinwnia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ke</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dwrea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tou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Agiou</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pneumatoc</a:t>
                      </a:r>
                      <a:r>
                        <a:rPr lang="fr-FR" sz="2800" b="0" i="0" u="none" strike="noStrike" kern="1200" baseline="0" dirty="0">
                          <a:solidFill>
                            <a:schemeClr val="tx1"/>
                          </a:solidFill>
                          <a:latin typeface="Coptic1" pitchFamily="2" charset="0"/>
                          <a:ea typeface="+mn-ea"/>
                          <a:cs typeface="+mn-cs"/>
                        </a:rPr>
                        <a:t> i/~</a:t>
                      </a:r>
                      <a:r>
                        <a:rPr lang="fr-FR" sz="2800" b="0" i="0" u="none" strike="noStrike" kern="1200" baseline="0" dirty="0" err="1">
                          <a:solidFill>
                            <a:schemeClr val="tx1"/>
                          </a:solidFill>
                          <a:latin typeface="Coptic1" pitchFamily="2" charset="0"/>
                          <a:ea typeface="+mn-ea"/>
                          <a:cs typeface="+mn-cs"/>
                        </a:rPr>
                        <a:t>meta</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pantwn</a:t>
                      </a:r>
                      <a:r>
                        <a:rPr lang="fr-FR" sz="2800" b="0" i="0" u="none" strike="noStrike" kern="1200" baseline="0" dirty="0">
                          <a:solidFill>
                            <a:schemeClr val="tx1"/>
                          </a:solidFill>
                          <a:latin typeface="Coptic1" pitchFamily="2" charset="0"/>
                          <a:ea typeface="+mn-ea"/>
                          <a:cs typeface="+mn-cs"/>
                        </a:rPr>
                        <a:t> </a:t>
                      </a:r>
                      <a:r>
                        <a:rPr lang="fr-FR" sz="2800" b="0" i="0" u="none" strike="noStrike" kern="1200" baseline="0" dirty="0" err="1">
                          <a:solidFill>
                            <a:schemeClr val="tx1"/>
                          </a:solidFill>
                          <a:latin typeface="Coptic1" pitchFamily="2" charset="0"/>
                          <a:ea typeface="+mn-ea"/>
                          <a:cs typeface="+mn-cs"/>
                        </a:rPr>
                        <a:t>u~mwn</a:t>
                      </a:r>
                      <a:r>
                        <a:rPr lang="fr-FR"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Masenwten</a:t>
                      </a:r>
                      <a:r>
                        <a:rPr lang="de-DE"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qen</a:t>
                      </a:r>
                      <a:r>
                        <a:rPr lang="de-DE" sz="2800" b="0" i="0" u="none" strike="noStrike" kern="1200" baseline="0" dirty="0">
                          <a:solidFill>
                            <a:schemeClr val="tx1"/>
                          </a:solidFill>
                          <a:latin typeface="Coptic1" pitchFamily="2" charset="0"/>
                          <a:ea typeface="+mn-ea"/>
                          <a:cs typeface="+mn-cs"/>
                        </a:rPr>
                        <a:t> </a:t>
                      </a:r>
                      <a:r>
                        <a:rPr lang="de-DE" sz="2800" b="0" i="0" u="none" strike="noStrike" kern="1200" baseline="0" dirty="0" err="1">
                          <a:solidFill>
                            <a:schemeClr val="tx1"/>
                          </a:solidFill>
                          <a:latin typeface="Coptic1" pitchFamily="2" charset="0"/>
                          <a:ea typeface="+mn-ea"/>
                          <a:cs typeface="+mn-cs"/>
                        </a:rPr>
                        <a:t>ouhir</a:t>
                      </a:r>
                      <a:r>
                        <a:rPr lang="de-DE" sz="2800" b="0" i="0" u="none" strike="noStrike" kern="1200" baseline="0" dirty="0">
                          <a:solidFill>
                            <a:schemeClr val="tx1"/>
                          </a:solidFill>
                          <a:latin typeface="Coptic1" pitchFamily="2" charset="0"/>
                          <a:ea typeface="+mn-ea"/>
                          <a:cs typeface="+mn-cs"/>
                        </a:rPr>
                        <a:t>/n/: </a:t>
                      </a:r>
                      <a:r>
                        <a:rPr lang="de-DE" sz="2800" b="0" i="0" u="none" strike="noStrike" kern="1200" baseline="0" dirty="0" err="1">
                          <a:solidFill>
                            <a:schemeClr val="tx1"/>
                          </a:solidFill>
                          <a:latin typeface="Coptic1" pitchFamily="2" charset="0"/>
                          <a:ea typeface="+mn-ea"/>
                          <a:cs typeface="+mn-cs"/>
                        </a:rPr>
                        <a:t>Po#c</a:t>
                      </a:r>
                      <a:r>
                        <a:rPr lang="de-DE" sz="2800" b="0" i="0" u="none" strike="noStrike" kern="1200" baseline="0" dirty="0">
                          <a:solidFill>
                            <a:schemeClr val="tx1"/>
                          </a:solidFill>
                          <a:latin typeface="Coptic1" pitchFamily="2" charset="0"/>
                          <a:ea typeface="+mn-ea"/>
                          <a:cs typeface="+mn-cs"/>
                        </a:rPr>
                        <a:t># </a:t>
                      </a:r>
                      <a:r>
                        <a:rPr lang="pt-BR" sz="2800" b="0" i="0" u="none" strike="noStrike" kern="1200" baseline="0" dirty="0">
                          <a:solidFill>
                            <a:schemeClr val="tx1"/>
                          </a:solidFill>
                          <a:latin typeface="Coptic1" pitchFamily="2" charset="0"/>
                          <a:ea typeface="+mn-ea"/>
                          <a:cs typeface="+mn-cs"/>
                        </a:rPr>
                        <a:t>nemwten t/rou: a~m/n</a:t>
                      </a:r>
                      <a:endParaRPr kumimoji="0" lang="en-US" sz="4000" b="0" i="0" u="none" strike="noStrike" cap="none" normalizeH="0" baseline="0" dirty="0">
                        <a:ln>
                          <a:noFill/>
                        </a:ln>
                        <a:solidFill>
                          <a:schemeClr val="tx1"/>
                        </a:solidFill>
                        <a:effectLst/>
                        <a:latin typeface="Coptic1" pitchFamily="2" charset="0"/>
                        <a:cs typeface="Arial" pitchFamily="34"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A" sz="2800" b="0" i="0" u="sng" strike="noStrike" cap="none" normalizeH="0" baseline="0" dirty="0">
                          <a:ln>
                            <a:noFill/>
                          </a:ln>
                          <a:solidFill>
                            <a:srgbClr val="FF9900"/>
                          </a:solidFill>
                          <a:effectLst/>
                          <a:latin typeface="Arial" charset="0"/>
                          <a:cs typeface="Arial" charset="0"/>
                        </a:rPr>
                        <a:t>Prêtre:</a:t>
                      </a:r>
                      <a:r>
                        <a:rPr kumimoji="0" lang="fr-CA" sz="2800" b="0" i="0" u="none" strike="noStrike" cap="none" normalizeH="0" baseline="0" dirty="0">
                          <a:ln>
                            <a:noFill/>
                          </a:ln>
                          <a:solidFill>
                            <a:schemeClr val="tx1"/>
                          </a:solidFill>
                          <a:effectLst/>
                          <a:latin typeface="Arial" charset="0"/>
                          <a:cs typeface="Arial" charset="0"/>
                        </a:rPr>
                        <a:t> </a:t>
                      </a:r>
                    </a:p>
                    <a:p>
                      <a:pPr algn="just"/>
                      <a:r>
                        <a:rPr lang="en-CA" sz="2800" dirty="0">
                          <a:solidFill>
                            <a:schemeClr val="tx1"/>
                          </a:solidFill>
                        </a:rPr>
                        <a:t>Que </a:t>
                      </a:r>
                      <a:r>
                        <a:rPr lang="en-CA" sz="2800" dirty="0" err="1">
                          <a:solidFill>
                            <a:schemeClr val="tx1"/>
                          </a:solidFill>
                        </a:rPr>
                        <a:t>l’amour</a:t>
                      </a:r>
                      <a:r>
                        <a:rPr lang="en-CA" sz="2800" dirty="0">
                          <a:solidFill>
                            <a:schemeClr val="tx1"/>
                          </a:solidFill>
                        </a:rPr>
                        <a:t> de Dieu le Père, la grâce du </a:t>
                      </a:r>
                      <a:r>
                        <a:rPr lang="en-CA" sz="2800" dirty="0" err="1">
                          <a:solidFill>
                            <a:schemeClr val="tx1"/>
                          </a:solidFill>
                        </a:rPr>
                        <a:t>Fils</a:t>
                      </a:r>
                      <a:r>
                        <a:rPr lang="en-CA" sz="2800" dirty="0">
                          <a:solidFill>
                            <a:schemeClr val="tx1"/>
                          </a:solidFill>
                        </a:rPr>
                        <a:t> unique </a:t>
                      </a:r>
                      <a:r>
                        <a:rPr lang="en-CA" sz="2800" dirty="0" err="1">
                          <a:solidFill>
                            <a:schemeClr val="tx1"/>
                          </a:solidFill>
                        </a:rPr>
                        <a:t>notre</a:t>
                      </a:r>
                      <a:r>
                        <a:rPr lang="en-CA" sz="2800" dirty="0">
                          <a:solidFill>
                            <a:schemeClr val="tx1"/>
                          </a:solidFill>
                        </a:rPr>
                        <a:t> Seigneur, </a:t>
                      </a:r>
                      <a:r>
                        <a:rPr lang="en-CA" sz="2800" dirty="0" err="1">
                          <a:solidFill>
                            <a:schemeClr val="tx1"/>
                          </a:solidFill>
                        </a:rPr>
                        <a:t>notre</a:t>
                      </a:r>
                      <a:r>
                        <a:rPr lang="en-CA" sz="2800" dirty="0">
                          <a:solidFill>
                            <a:schemeClr val="tx1"/>
                          </a:solidFill>
                        </a:rPr>
                        <a:t> Dieu et </a:t>
                      </a:r>
                      <a:r>
                        <a:rPr lang="en-CA" sz="2800" dirty="0" err="1">
                          <a:solidFill>
                            <a:schemeClr val="tx1"/>
                          </a:solidFill>
                        </a:rPr>
                        <a:t>notre</a:t>
                      </a:r>
                      <a:r>
                        <a:rPr lang="en-CA" sz="2800" dirty="0">
                          <a:solidFill>
                            <a:schemeClr val="tx1"/>
                          </a:solidFill>
                        </a:rPr>
                        <a:t> </a:t>
                      </a:r>
                      <a:r>
                        <a:rPr lang="en-CA" sz="2800" dirty="0" err="1">
                          <a:solidFill>
                            <a:schemeClr val="tx1"/>
                          </a:solidFill>
                        </a:rPr>
                        <a:t>Sauveur</a:t>
                      </a:r>
                      <a:r>
                        <a:rPr lang="en-CA" sz="2800" dirty="0">
                          <a:solidFill>
                            <a:schemeClr val="tx1"/>
                          </a:solidFill>
                        </a:rPr>
                        <a:t> </a:t>
                      </a:r>
                      <a:r>
                        <a:rPr lang="en-CA" sz="2800" dirty="0" err="1">
                          <a:solidFill>
                            <a:schemeClr val="tx1"/>
                          </a:solidFill>
                        </a:rPr>
                        <a:t>Jésus</a:t>
                      </a:r>
                      <a:r>
                        <a:rPr lang="en-CA" sz="2800" dirty="0">
                          <a:solidFill>
                            <a:schemeClr val="tx1"/>
                          </a:solidFill>
                        </a:rPr>
                        <a:t> Christ, La communion et les dons du Saint Esprit </a:t>
                      </a:r>
                      <a:r>
                        <a:rPr lang="en-CA" sz="2800" dirty="0" err="1">
                          <a:solidFill>
                            <a:schemeClr val="tx1"/>
                          </a:solidFill>
                        </a:rPr>
                        <a:t>soient</a:t>
                      </a:r>
                      <a:r>
                        <a:rPr lang="en-CA" sz="2800" dirty="0">
                          <a:solidFill>
                            <a:schemeClr val="tx1"/>
                          </a:solidFill>
                        </a:rPr>
                        <a:t> avec </a:t>
                      </a:r>
                      <a:r>
                        <a:rPr lang="en-CA" sz="2800" dirty="0" err="1">
                          <a:solidFill>
                            <a:schemeClr val="tx1"/>
                          </a:solidFill>
                        </a:rPr>
                        <a:t>vous</a:t>
                      </a:r>
                      <a:r>
                        <a:rPr lang="en-CA" sz="2800" dirty="0">
                          <a:solidFill>
                            <a:schemeClr val="tx1"/>
                          </a:solidFill>
                        </a:rPr>
                        <a:t> </a:t>
                      </a:r>
                      <a:r>
                        <a:rPr lang="en-CA" sz="2800" dirty="0" err="1">
                          <a:solidFill>
                            <a:schemeClr val="tx1"/>
                          </a:solidFill>
                        </a:rPr>
                        <a:t>tous</a:t>
                      </a:r>
                      <a:r>
                        <a:rPr lang="en-CA" sz="2800" dirty="0">
                          <a:solidFill>
                            <a:schemeClr val="tx1"/>
                          </a:solidFill>
                        </a:rPr>
                        <a:t>.</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2800" b="0" i="0" u="sng" strike="noStrike" cap="none" normalizeH="0" baseline="0" dirty="0">
                          <a:ln>
                            <a:noFill/>
                          </a:ln>
                          <a:solidFill>
                            <a:srgbClr val="FF9900"/>
                          </a:solidFill>
                          <a:effectLst/>
                          <a:latin typeface="Arial" charset="0"/>
                          <a:cs typeface="Arial" charset="0"/>
                        </a:rPr>
                        <a:t>الكاهن:</a:t>
                      </a:r>
                      <a:endParaRPr kumimoji="0" lang="en-CA" sz="28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pPr>
                      <a:r>
                        <a:rPr kumimoji="0" lang="ar-SA" sz="3600" b="0" i="0" u="none" strike="noStrike" cap="none" normalizeH="0" baseline="0" dirty="0">
                          <a:ln>
                            <a:noFill/>
                          </a:ln>
                          <a:solidFill>
                            <a:schemeClr val="tx1"/>
                          </a:solidFill>
                          <a:effectLst/>
                          <a:latin typeface="+mn-lt"/>
                          <a:ea typeface="MS Mincho" pitchFamily="49" charset="-128"/>
                          <a:cs typeface="+mn-cs"/>
                        </a:rPr>
                        <a:t>محبة الله الآب، ونعمة </a:t>
                      </a:r>
                      <a:r>
                        <a:rPr kumimoji="0" lang="ar-SA" sz="3600" b="0" i="0" u="none" strike="noStrike" cap="none" normalizeH="0" baseline="0" dirty="0" err="1">
                          <a:ln>
                            <a:noFill/>
                          </a:ln>
                          <a:solidFill>
                            <a:schemeClr val="tx1"/>
                          </a:solidFill>
                          <a:effectLst/>
                          <a:latin typeface="+mn-lt"/>
                          <a:ea typeface="MS Mincho" pitchFamily="49" charset="-128"/>
                          <a:cs typeface="+mn-cs"/>
                        </a:rPr>
                        <a:t>الإبن</a:t>
                      </a:r>
                      <a:r>
                        <a:rPr kumimoji="0" lang="ar-SA" sz="3600" b="0" i="0" u="none" strike="noStrike" cap="none" normalizeH="0" baseline="0" dirty="0">
                          <a:ln>
                            <a:noFill/>
                          </a:ln>
                          <a:solidFill>
                            <a:schemeClr val="tx1"/>
                          </a:solidFill>
                          <a:effectLst/>
                          <a:latin typeface="+mn-lt"/>
                          <a:ea typeface="MS Mincho" pitchFamily="49" charset="-128"/>
                          <a:cs typeface="+mn-cs"/>
                        </a:rPr>
                        <a:t> الوحيد، ربنا واٍلهنا ومخلصنا يسوع المسيح، وشركة وموهبة الروح القدس تكون مع جميعكم. امضوا بسلام، سلام الرب مع جميعكم. </a:t>
                      </a: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129208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Coptic1" pitchFamily="2"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pitchFamily="34" charset="0"/>
                        </a:rPr>
                        <a:t>Ke</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tw</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pitchFamily="34" charset="0"/>
                        </a:rPr>
                        <a:t>cou</a:t>
                      </a:r>
                      <a:r>
                        <a:rPr kumimoji="0" lang="en-US" sz="3200" b="0" i="0" u="none" strike="noStrike" cap="none" normalizeH="0" baseline="0">
                          <a:ln>
                            <a:noFill/>
                          </a:ln>
                          <a:solidFill>
                            <a:schemeClr val="tx1"/>
                          </a:solidFill>
                          <a:effectLst/>
                          <a:latin typeface="Coptic1" pitchFamily="2" charset="0"/>
                          <a:cs typeface="Arial" pitchFamily="34" charset="0"/>
                        </a:rPr>
                        <a:t>.</a:t>
                      </a: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fr-CA" sz="2700" b="0" i="0" u="sng" strike="noStrike" cap="none" normalizeH="0" baseline="0">
                          <a:ln>
                            <a:noFill/>
                          </a:ln>
                          <a:solidFill>
                            <a:srgbClr val="FF9900"/>
                          </a:solidFill>
                          <a:effectLst/>
                          <a:latin typeface="Arial" charset="0"/>
                          <a:cs typeface="Arial" charset="0"/>
                        </a:rPr>
                        <a:t>l’Assemblée:</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3200" b="0" i="0" u="none" strike="noStrike" cap="none" normalizeH="0" baseline="0">
                          <a:ln>
                            <a:noFill/>
                          </a:ln>
                          <a:solidFill>
                            <a:schemeClr val="tx1"/>
                          </a:solidFill>
                          <a:effectLst/>
                          <a:latin typeface="Arial" pitchFamily="34" charset="0"/>
                          <a:ea typeface="MS Mincho" pitchFamily="49" charset="-128"/>
                          <a:cs typeface="Arial" pitchFamily="34" charset="0"/>
                        </a:rPr>
                        <a:t>Et avec votre esprit</a:t>
                      </a:r>
                      <a:endParaRPr kumimoji="0" lang="ar-SA" sz="3200" b="0" i="0" u="none" strike="noStrike" cap="none" normalizeH="0" baseline="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EG" sz="2700" b="0" i="0" u="sng" strike="noStrike" cap="none" normalizeH="0" baseline="0" dirty="0">
                          <a:ln>
                            <a:noFill/>
                          </a:ln>
                          <a:solidFill>
                            <a:srgbClr val="FF9900"/>
                          </a:solidFill>
                          <a:effectLst/>
                          <a:latin typeface="Arial" charset="0"/>
                          <a:cs typeface="Arial" charset="0"/>
                        </a:rPr>
                        <a:t>الشعب:</a:t>
                      </a:r>
                      <a:endParaRPr kumimoji="0" lang="en-US" sz="2700" b="0" i="0" u="sng" strike="noStrike" cap="none" normalizeH="0" baseline="0" dirty="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0"/>
                        </a:spcBef>
                        <a:spcAft>
                          <a:spcPct val="0"/>
                        </a:spcAft>
                        <a:buClrTx/>
                        <a:buSzTx/>
                        <a:buFontTx/>
                        <a:buNone/>
                        <a:tabLst/>
                        <a:defRPr/>
                      </a:pPr>
                      <a:r>
                        <a:rPr kumimoji="0" lang="ar-SA" sz="3200" b="0" i="0" u="none" strike="noStrike" cap="none" normalizeH="0" baseline="0" dirty="0">
                          <a:ln>
                            <a:noFill/>
                          </a:ln>
                          <a:solidFill>
                            <a:schemeClr val="tx1"/>
                          </a:solidFill>
                          <a:effectLst/>
                          <a:latin typeface="Arial" pitchFamily="34" charset="0"/>
                          <a:ea typeface="MS Mincho" pitchFamily="49" charset="-128"/>
                          <a:cs typeface="Arial" pitchFamily="34" charset="0"/>
                        </a:rPr>
                        <a:t>ومع روحك أيضاً</a:t>
                      </a:r>
                      <a:r>
                        <a:rPr kumimoji="0" lang="ar-EG" sz="3200" b="0" i="0" u="none" strike="noStrike" cap="none" normalizeH="0" baseline="0" dirty="0">
                          <a:ln>
                            <a:noFill/>
                          </a:ln>
                          <a:solidFill>
                            <a:schemeClr val="tx1"/>
                          </a:solidFill>
                          <a:effectLst/>
                          <a:latin typeface="Arial" pitchFamily="34" charset="0"/>
                          <a:ea typeface="MS Mincho" pitchFamily="49" charset="-128"/>
                          <a:cs typeface="Arial" pitchFamily="34" charset="0"/>
                        </a:rPr>
                        <a:t>.</a:t>
                      </a:r>
                      <a:endParaRPr kumimoji="0" lang="ar-SA" sz="3200" b="0" i="0" u="none" strike="noStrike" cap="none" normalizeH="0" baseline="0" dirty="0">
                        <a:ln>
                          <a:noFill/>
                        </a:ln>
                        <a:solidFill>
                          <a:schemeClr val="tx1"/>
                        </a:solidFill>
                        <a:effectLst/>
                        <a:latin typeface="Arial" pitchFamily="34" charset="0"/>
                        <a:ea typeface="MS Mincho" pitchFamily="49" charset="-128"/>
                        <a:cs typeface="Arial" pitchFamily="34"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61121708"/>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77762" name="Group 2"/>
          <p:cNvGraphicFramePr>
            <a:graphicFrameLocks noGrp="1"/>
          </p:cNvGraphicFramePr>
          <p:nvPr>
            <p:ph/>
          </p:nvPr>
        </p:nvGraphicFramePr>
        <p:xfrm>
          <a:off x="0" y="0"/>
          <a:ext cx="12192000" cy="6705600"/>
        </p:xfrm>
        <a:graphic>
          <a:graphicData uri="http://schemas.openxmlformats.org/drawingml/2006/table">
            <a:tbl>
              <a:tblPr/>
              <a:tblGrid>
                <a:gridCol w="6649396">
                  <a:extLst>
                    <a:ext uri="{9D8B030D-6E8A-4147-A177-3AD203B41FA5}">
                      <a16:colId xmlns:a16="http://schemas.microsoft.com/office/drawing/2014/main" val="20000"/>
                    </a:ext>
                  </a:extLst>
                </a:gridCol>
                <a:gridCol w="5542604">
                  <a:extLst>
                    <a:ext uri="{9D8B030D-6E8A-4147-A177-3AD203B41FA5}">
                      <a16:colId xmlns:a16="http://schemas.microsoft.com/office/drawing/2014/main" val="20001"/>
                    </a:ext>
                  </a:extLst>
                </a:gridCol>
              </a:tblGrid>
              <a:tr h="663448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100" b="0" i="0" u="none" strike="noStrike" cap="none" normalizeH="0" baseline="0">
                          <a:ln>
                            <a:noFill/>
                          </a:ln>
                          <a:solidFill>
                            <a:schemeClr val="tx1"/>
                          </a:solidFill>
                          <a:effectLst/>
                          <a:latin typeface="Arial" charset="0"/>
                          <a:cs typeface="Arial" charset="0"/>
                        </a:rPr>
                        <a:t>Notre Père qui es aux cieux, Que Ton Nom soit sanctifié.  Que Ton règne vienne.  Que Ta volonté soit faite sur la terre comme au ciel.  Donne-nous aujourd’hui notre pain de ce jour; pardonne-nous nos offenses, comme nous pardonnons aussi à ceux qui nous ont offensés; ne nous soumets pas à la tentation, mais délivre-nous du mal, par le Christ Jésus, Notre Seigneur, car c’est à Toi qu’appartiennent le règne, la puissance et la gloire dans les siècles des siècles. </a:t>
                      </a:r>
                      <a:r>
                        <a:rPr kumimoji="0" lang="en-US" sz="3100" b="0" i="0" u="none" strike="noStrike" cap="none" normalizeH="0" baseline="0">
                          <a:ln>
                            <a:noFill/>
                          </a:ln>
                          <a:solidFill>
                            <a:schemeClr val="tx1"/>
                          </a:solidFill>
                          <a:effectLst/>
                          <a:latin typeface="Arial" charset="0"/>
                          <a:cs typeface="Arial" charset="0"/>
                        </a:rPr>
                        <a:t>Amen.</a:t>
                      </a:r>
                    </a:p>
                  </a:txBody>
                  <a:tcPr marL="121920" marR="121920" horzOverflow="overflow">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altLang="zh-CN" sz="4300" b="0" i="0" u="none" strike="noStrike" cap="none" normalizeH="0" baseline="0">
                          <a:ln>
                            <a:noFill/>
                          </a:ln>
                          <a:solidFill>
                            <a:schemeClr val="tx1"/>
                          </a:solidFill>
                          <a:effectLst/>
                          <a:latin typeface="Arial" charset="0"/>
                          <a:cs typeface="Arial" charset="0"/>
                        </a:rPr>
                        <a:t>أبانا الذي في السموات ليتقدس اسمك، ليأتي ملكوتك، لتكن مشيئتك، كما في السماء كذلك على الأرض خبزنا الذي للغد، أعطنا اليوم وأغفر لنا ذنوبنا، كما نغفر نحن أيضا للمذنبين الينا، ولا تدخلنا في تجربة، لكن نجنا من الشرير بالمسيح يسوع ربنا لأن لك الملك والقوة والمجد الى الأبد آمين</a:t>
                      </a:r>
                      <a:r>
                        <a:rPr kumimoji="0" lang="ar-EG" altLang="zh-CN" sz="4300" b="0" i="0" u="none" strike="noStrike" cap="none" normalizeH="0" baseline="0">
                          <a:ln>
                            <a:noFill/>
                          </a:ln>
                          <a:solidFill>
                            <a:schemeClr val="tx1"/>
                          </a:solidFill>
                          <a:effectLst/>
                          <a:latin typeface="Arial" charset="0"/>
                          <a:cs typeface="Arial" charset="0"/>
                        </a:rPr>
                        <a:t>.</a:t>
                      </a:r>
                      <a:endParaRPr kumimoji="0" lang="en-CA" sz="4300" b="0" i="0" u="none" strike="noStrike" cap="none" normalizeH="0" baseline="0">
                        <a:ln>
                          <a:noFill/>
                        </a:ln>
                        <a:solidFill>
                          <a:schemeClr val="tx1"/>
                        </a:solidFill>
                        <a:effectLst/>
                        <a:latin typeface="Arial" charset="0"/>
                        <a:cs typeface="Arial" charset="0"/>
                      </a:endParaRPr>
                    </a:p>
                  </a:txBody>
                  <a:tcPr marL="121920" marR="121920" horzOverflow="overflow">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8042276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723816" name="Group 40"/>
          <p:cNvGraphicFramePr>
            <a:graphicFrameLocks noGrp="1"/>
          </p:cNvGraphicFramePr>
          <p:nvPr>
            <p:ph/>
            <p:extLst>
              <p:ext uri="{D42A27DB-BD31-4B8C-83A1-F6EECF244321}">
                <p14:modId xmlns:p14="http://schemas.microsoft.com/office/powerpoint/2010/main" val="3058795549"/>
              </p:ext>
            </p:extLst>
          </p:nvPr>
        </p:nvGraphicFramePr>
        <p:xfrm>
          <a:off x="0" y="0"/>
          <a:ext cx="12192000" cy="6705600"/>
        </p:xfrm>
        <a:graphic>
          <a:graphicData uri="http://schemas.openxmlformats.org/drawingml/2006/table">
            <a:tbl>
              <a:tblPr/>
              <a:tblGrid>
                <a:gridCol w="4453107">
                  <a:extLst>
                    <a:ext uri="{9D8B030D-6E8A-4147-A177-3AD203B41FA5}">
                      <a16:colId xmlns:a16="http://schemas.microsoft.com/office/drawing/2014/main" val="20000"/>
                    </a:ext>
                  </a:extLst>
                </a:gridCol>
                <a:gridCol w="4386093">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6438122">
                <a:tc>
                  <a:txBody>
                    <a:bodyPr/>
                    <a:lstStyle/>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Pa[</a:t>
                      </a:r>
                      <a:r>
                        <a:rPr kumimoji="0" lang="en-US" sz="3600" b="0" i="0" u="none" strike="noStrike" cap="none" normalizeH="0" baseline="0" dirty="0" err="1">
                          <a:ln>
                            <a:noFill/>
                          </a:ln>
                          <a:solidFill>
                            <a:schemeClr val="tx1"/>
                          </a:solidFill>
                          <a:effectLst/>
                          <a:latin typeface="Coptic1" pitchFamily="2" charset="0"/>
                          <a:cs typeface="Arial" charset="0"/>
                        </a:rPr>
                        <a:t>oic</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a:t>
                      </a:r>
                      <a:r>
                        <a:rPr kumimoji="0" lang="en-US" sz="3600" b="0" i="0" u="none" strike="noStrike" cap="none" normalizeH="0" baseline="0" dirty="0" err="1">
                          <a:ln>
                            <a:noFill/>
                          </a:ln>
                          <a:solidFill>
                            <a:schemeClr val="tx1"/>
                          </a:solidFill>
                          <a:effectLst/>
                          <a:latin typeface="Coptic1" pitchFamily="2" charset="0"/>
                          <a:cs typeface="Arial" charset="0"/>
                        </a:rPr>
                        <a:t>Paouro</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 </a:t>
                      </a:r>
                    </a:p>
                    <a:p>
                      <a:pPr marL="72000" marR="0" lvl="0" indent="0" algn="just" defTabSz="914400" rtl="0" eaLnBrk="1" fontAlgn="base" latinLnBrk="0" hangingPunct="1">
                        <a:lnSpc>
                          <a:spcPct val="100000"/>
                        </a:lnSpc>
                        <a:spcBef>
                          <a:spcPct val="20000"/>
                        </a:spcBef>
                        <a:spcAft>
                          <a:spcPct val="0"/>
                        </a:spcAft>
                        <a:buClrTx/>
                        <a:buSzTx/>
                        <a:buFontTx/>
                        <a:buNone/>
                        <a:tabLst/>
                      </a:pPr>
                      <a:endParaRPr kumimoji="0" lang="en-US" sz="3600" b="0" i="0" u="none" strike="noStrike" cap="none" normalizeH="0" baseline="0" dirty="0">
                        <a:ln>
                          <a:noFill/>
                        </a:ln>
                        <a:solidFill>
                          <a:schemeClr val="tx1"/>
                        </a:solidFill>
                        <a:effectLst/>
                        <a:latin typeface="Coptic1" pitchFamily="2" charset="0"/>
                        <a:cs typeface="Arial" charset="0"/>
                      </a:endParaRPr>
                    </a:p>
                    <a:p>
                      <a:pPr marL="72000" marR="0" lvl="0" indent="0" algn="just"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dirty="0" err="1">
                          <a:ln>
                            <a:noFill/>
                          </a:ln>
                          <a:solidFill>
                            <a:schemeClr val="tx1"/>
                          </a:solidFill>
                          <a:effectLst/>
                          <a:latin typeface="Coptic1" pitchFamily="2" charset="0"/>
                          <a:cs typeface="Arial" charset="0"/>
                        </a:rPr>
                        <a:t>Aripameui</a:t>
                      </a:r>
                      <a:r>
                        <a:rPr kumimoji="0" lang="en-US" sz="3600" b="0" i="0" u="none" strike="noStrike" cap="none" normalizeH="0" baseline="0" dirty="0">
                          <a:ln>
                            <a:noFill/>
                          </a:ln>
                          <a:solidFill>
                            <a:schemeClr val="tx1"/>
                          </a:solidFill>
                          <a:effectLst/>
                          <a:latin typeface="Coptic1" pitchFamily="2" charset="0"/>
                          <a:cs typeface="Arial" charset="0"/>
                        </a:rPr>
                        <a:t>~ w~ V/</a:t>
                      </a:r>
                      <a:r>
                        <a:rPr kumimoji="0" lang="en-US" sz="3600" b="0" i="0" u="none" strike="noStrike" cap="none" normalizeH="0" baseline="0" dirty="0" err="1">
                          <a:ln>
                            <a:noFill/>
                          </a:ln>
                          <a:solidFill>
                            <a:schemeClr val="tx1"/>
                          </a:solidFill>
                          <a:effectLst/>
                          <a:latin typeface="Coptic1" pitchFamily="2" charset="0"/>
                          <a:cs typeface="Arial" charset="0"/>
                        </a:rPr>
                        <a:t>eyouab</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aksani</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qen</a:t>
                      </a:r>
                      <a:r>
                        <a:rPr kumimoji="0" lang="en-US" sz="3600" b="0" i="0" u="none" strike="noStrike" cap="none" normalizeH="0" baseline="0" dirty="0">
                          <a:ln>
                            <a:noFill/>
                          </a:ln>
                          <a:solidFill>
                            <a:schemeClr val="tx1"/>
                          </a:solidFill>
                          <a:effectLst/>
                          <a:latin typeface="Coptic1" pitchFamily="2" charset="0"/>
                          <a:cs typeface="Arial" charset="0"/>
                        </a:rPr>
                        <a:t> </a:t>
                      </a:r>
                      <a:r>
                        <a:rPr kumimoji="0" lang="en-US" sz="3600" b="0" i="0" u="none" strike="noStrike" cap="none" normalizeH="0" baseline="0" dirty="0" err="1">
                          <a:ln>
                            <a:noFill/>
                          </a:ln>
                          <a:solidFill>
                            <a:schemeClr val="tx1"/>
                          </a:solidFill>
                          <a:effectLst/>
                          <a:latin typeface="Coptic1" pitchFamily="2" charset="0"/>
                          <a:cs typeface="Arial" charset="0"/>
                        </a:rPr>
                        <a:t>tekmetouro</a:t>
                      </a:r>
                      <a:r>
                        <a:rPr kumimoji="0" lang="en-US" sz="3600" b="0" i="0" u="none" strike="noStrike" cap="none" normalizeH="0" baseline="0" dirty="0">
                          <a:ln>
                            <a:noFill/>
                          </a:ln>
                          <a:solidFill>
                            <a:schemeClr val="tx1"/>
                          </a:solidFill>
                          <a:effectLst/>
                          <a:latin typeface="Coptic1" pitchFamily="2" charset="0"/>
                          <a:cs typeface="Arial" charset="0"/>
                        </a:rPr>
                        <a:t>.</a:t>
                      </a:r>
                    </a:p>
                  </a:txBody>
                  <a:tcPr horzOverflow="overflow">
                    <a:lnL cap="flat">
                      <a:noFill/>
                    </a:lnL>
                    <a:lnR>
                      <a:noFill/>
                    </a:lnR>
                    <a:ln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Seigneur, quand Tu viendras dans Ton Royaume.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mon Roi, quand Tu viendras dans Ton Royaume. </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500" b="0" i="0" u="none" strike="noStrike" cap="none" normalizeH="0" baseline="0" dirty="0">
                          <a:ln>
                            <a:noFill/>
                          </a:ln>
                          <a:solidFill>
                            <a:schemeClr val="tx1"/>
                          </a:solidFill>
                          <a:effectLst/>
                          <a:latin typeface="+mn-lt"/>
                          <a:cs typeface="Arial" charset="0"/>
                        </a:rPr>
                        <a:t>Souviens-Toi de moi, ô Saint, quand Tu viendras dans Ton Royaume.</a:t>
                      </a:r>
                      <a:endParaRPr kumimoji="0" lang="fr-CA" sz="3500" b="0" i="0" u="none" strike="noStrike" cap="none" normalizeH="0" baseline="0" dirty="0">
                        <a:ln>
                          <a:noFill/>
                        </a:ln>
                        <a:solidFill>
                          <a:schemeClr val="tx1"/>
                        </a:solidFill>
                        <a:effectLst/>
                        <a:latin typeface="+mn-lt"/>
                        <a:cs typeface="Arial" charset="0"/>
                      </a:endParaRPr>
                    </a:p>
                  </a:txBody>
                  <a:tcPr horzOverflow="overflow">
                    <a:lnL>
                      <a:noFill/>
                    </a:lnL>
                    <a:lnR>
                      <a:noFill/>
                    </a:lnR>
                    <a:lnT>
                      <a:noFill/>
                    </a:lnT>
                    <a:lnB cap="flat">
                      <a:noFill/>
                    </a:lnB>
                    <a:lnTlToBr>
                      <a:noFill/>
                    </a:lnTlToBr>
                    <a:lnBlToTr>
                      <a:noFill/>
                    </a:lnBlToTr>
                    <a:noFill/>
                  </a:tcPr>
                </a:tc>
                <a:tc>
                  <a:txBody>
                    <a:bodyPr/>
                    <a:lstStyle/>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EG" sz="4300" b="0" i="0" u="none" strike="noStrike" cap="none" normalizeH="0" baseline="0" dirty="0">
                          <a:ln>
                            <a:noFill/>
                          </a:ln>
                          <a:solidFill>
                            <a:schemeClr val="tx1"/>
                          </a:solidFill>
                          <a:effectLst/>
                          <a:latin typeface="Arial" charset="0"/>
                          <a:cs typeface="Arial" charset="0"/>
                        </a:rPr>
                        <a:t>ا</a:t>
                      </a:r>
                      <a:r>
                        <a:rPr kumimoji="0" lang="ar-SA" sz="4300" b="0" i="0" u="none" strike="noStrike" cap="none" normalizeH="0" baseline="0" dirty="0">
                          <a:ln>
                            <a:noFill/>
                          </a:ln>
                          <a:solidFill>
                            <a:schemeClr val="tx1"/>
                          </a:solidFill>
                          <a:effectLst/>
                          <a:latin typeface="Arial" charset="0"/>
                          <a:cs typeface="Arial" charset="0"/>
                        </a:rPr>
                        <a:t>أذكرني </a:t>
                      </a:r>
                      <a:r>
                        <a:rPr kumimoji="0" lang="ar-SA" sz="4300" b="0" i="0" u="none" strike="noStrike" cap="none" normalizeH="0" baseline="0" dirty="0" err="1">
                          <a:ln>
                            <a:noFill/>
                          </a:ln>
                          <a:solidFill>
                            <a:schemeClr val="tx1"/>
                          </a:solidFill>
                          <a:effectLst/>
                          <a:latin typeface="Arial" charset="0"/>
                          <a:cs typeface="Arial" charset="0"/>
                        </a:rPr>
                        <a:t>يارب</a:t>
                      </a:r>
                      <a:r>
                        <a:rPr kumimoji="0" lang="ar-SA" sz="4300" b="0" i="0" u="none" strike="noStrike" cap="none" normalizeH="0" baseline="0" dirty="0">
                          <a:ln>
                            <a:noFill/>
                          </a:ln>
                          <a:solidFill>
                            <a:schemeClr val="tx1"/>
                          </a:solidFill>
                          <a:effectLst/>
                          <a:latin typeface="Arial" charset="0"/>
                          <a:cs typeface="Arial" charset="0"/>
                        </a:rPr>
                        <a:t> متي جئت في ملكوتك. </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dirty="0">
                          <a:ln>
                            <a:noFill/>
                          </a:ln>
                          <a:solidFill>
                            <a:schemeClr val="tx1"/>
                          </a:solidFill>
                          <a:effectLst/>
                          <a:latin typeface="Arial" charset="0"/>
                          <a:cs typeface="Arial" charset="0"/>
                        </a:rPr>
                        <a:t>أذكرني يا ملكي متي جئت في ملكوتك.</a:t>
                      </a:r>
                      <a:endParaRPr kumimoji="0" lang="fr-FR" sz="4300" b="0" i="0" u="none" strike="noStrike" cap="none" normalizeH="0" baseline="0" dirty="0">
                        <a:ln>
                          <a:noFill/>
                        </a:ln>
                        <a:solidFill>
                          <a:schemeClr val="tx1"/>
                        </a:solidFill>
                        <a:effectLst/>
                        <a:latin typeface="Arial" charset="0"/>
                        <a:cs typeface="Arial" charset="0"/>
                      </a:endParaRPr>
                    </a:p>
                    <a:p>
                      <a:pPr marL="72000" marR="0" lvl="0" indent="0" algn="just" defTabSz="914400" rtl="1"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dirty="0">
                          <a:ln>
                            <a:noFill/>
                          </a:ln>
                          <a:solidFill>
                            <a:schemeClr val="tx1"/>
                          </a:solidFill>
                          <a:effectLst/>
                          <a:latin typeface="Arial" charset="0"/>
                          <a:cs typeface="Arial" charset="0"/>
                        </a:rPr>
                        <a:t> </a:t>
                      </a:r>
                      <a:r>
                        <a:rPr kumimoji="0" lang="ar-AE" sz="4300" b="0" i="0" u="none" strike="noStrike" cap="none" normalizeH="0" baseline="0" dirty="0">
                          <a:ln>
                            <a:noFill/>
                          </a:ln>
                          <a:solidFill>
                            <a:schemeClr val="tx1"/>
                          </a:solidFill>
                          <a:effectLst/>
                          <a:latin typeface="Arial" charset="0"/>
                          <a:cs typeface="Arial" charset="0"/>
                        </a:rPr>
                        <a:t>أذكرني يا قدوس متي جئت في ملكوتك.</a:t>
                      </a:r>
                      <a:r>
                        <a:rPr kumimoji="0" lang="fr-FR" sz="4300" b="0" i="0" u="none" strike="noStrike" cap="none" normalizeH="0" baseline="0" dirty="0">
                          <a:ln>
                            <a:noFill/>
                          </a:ln>
                          <a:solidFill>
                            <a:schemeClr val="tx1"/>
                          </a:solidFill>
                          <a:effectLst/>
                          <a:latin typeface="Arial" charset="0"/>
                          <a:cs typeface="Arial" charset="0"/>
                        </a:rPr>
                        <a:t> </a:t>
                      </a:r>
                      <a:endParaRPr kumimoji="0" lang="en-US" sz="4300" b="0" i="0" u="none" strike="noStrike" cap="none" normalizeH="0" baseline="0" dirty="0">
                        <a:ln>
                          <a:noFill/>
                        </a:ln>
                        <a:solidFill>
                          <a:schemeClr val="tx1"/>
                        </a:solidFill>
                        <a:effectLst/>
                        <a:latin typeface="Arial" charset="0"/>
                        <a:cs typeface="Arial" charset="0"/>
                      </a:endParaRPr>
                    </a:p>
                  </a:txBody>
                  <a:tcP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5353788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25ECA6B-C135-F14D-4B6E-B9805A223B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2" b="23398"/>
          <a:stretch/>
        </p:blipFill>
        <p:spPr bwMode="auto">
          <a:xfrm>
            <a:off x="3977640" y="0"/>
            <a:ext cx="8214360" cy="6866192"/>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A96B33-ACBD-4F3C-B288-62B0A4137318}"/>
              </a:ext>
            </a:extLst>
          </p:cNvPr>
          <p:cNvSpPr/>
          <p:nvPr/>
        </p:nvSpPr>
        <p:spPr>
          <a:xfrm>
            <a:off x="0" y="-8192"/>
            <a:ext cx="12192000" cy="6866192"/>
          </a:xfrm>
          <a:prstGeom prst="rect">
            <a:avLst/>
          </a:prstGeom>
          <a:gradFill flip="none" rotWithShape="1">
            <a:gsLst>
              <a:gs pos="0">
                <a:schemeClr val="bg1">
                  <a:lumMod val="95000"/>
                  <a:lumOff val="5000"/>
                </a:schemeClr>
              </a:gs>
              <a:gs pos="15000">
                <a:schemeClr val="bg1">
                  <a:lumMod val="95000"/>
                  <a:lumOff val="5000"/>
                </a:schemeClr>
              </a:gs>
              <a:gs pos="32000">
                <a:schemeClr val="bg1">
                  <a:lumMod val="95000"/>
                  <a:lumOff val="5000"/>
                </a:schemeClr>
              </a:gs>
              <a:gs pos="100000">
                <a:srgbClr val="333333">
                  <a:alpha val="0"/>
                </a:srgb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dirty="0"/>
          </a:p>
        </p:txBody>
      </p:sp>
      <p:graphicFrame>
        <p:nvGraphicFramePr>
          <p:cNvPr id="3" name="Tableau 2">
            <a:extLst>
              <a:ext uri="{FF2B5EF4-FFF2-40B4-BE49-F238E27FC236}">
                <a16:creationId xmlns:a16="http://schemas.microsoft.com/office/drawing/2014/main" id="{366A65D3-84B3-4035-965F-5EA2314B5BE8}"/>
              </a:ext>
            </a:extLst>
          </p:cNvPr>
          <p:cNvGraphicFramePr>
            <a:graphicFrameLocks noGrp="1"/>
          </p:cNvGraphicFramePr>
          <p:nvPr>
            <p:extLst>
              <p:ext uri="{D42A27DB-BD31-4B8C-83A1-F6EECF244321}">
                <p14:modId xmlns:p14="http://schemas.microsoft.com/office/powerpoint/2010/main" val="3079294923"/>
              </p:ext>
            </p:extLst>
          </p:nvPr>
        </p:nvGraphicFramePr>
        <p:xfrm>
          <a:off x="150920" y="460795"/>
          <a:ext cx="4339800" cy="822960"/>
        </p:xfrm>
        <a:graphic>
          <a:graphicData uri="http://schemas.openxmlformats.org/drawingml/2006/table">
            <a:tbl>
              <a:tblPr/>
              <a:tblGrid>
                <a:gridCol w="4339800">
                  <a:extLst>
                    <a:ext uri="{9D8B030D-6E8A-4147-A177-3AD203B41FA5}">
                      <a16:colId xmlns:a16="http://schemas.microsoft.com/office/drawing/2014/main" val="1516250412"/>
                    </a:ext>
                  </a:extLst>
                </a:gridCol>
              </a:tblGrid>
              <a:tr h="7224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Fin</a:t>
                      </a:r>
                    </a:p>
                  </a:txBody>
                  <a:tcPr>
                    <a:lnL w="12700" cmpd="sng">
                      <a:noFill/>
                      <a:prstDash val="solid"/>
                    </a:lnL>
                    <a:lnR w="12700" cmpd="sng">
                      <a:noFill/>
                      <a:prstDash val="solid"/>
                    </a:lnR>
                    <a:lnT w="12700" cmpd="sng">
                      <a:noFill/>
                      <a:prstDash val="solid"/>
                    </a:lnT>
                    <a:lnB w="12700" cap="flat" cmpd="sng" algn="ctr">
                      <a:solidFill>
                        <a:srgbClr val="D3B68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3293242"/>
                  </a:ext>
                </a:extLst>
              </a:tr>
            </a:tbl>
          </a:graphicData>
        </a:graphic>
      </p:graphicFrame>
    </p:spTree>
    <p:extLst>
      <p:ext uri="{BB962C8B-B14F-4D97-AF65-F5344CB8AC3E}">
        <p14:creationId xmlns:p14="http://schemas.microsoft.com/office/powerpoint/2010/main" val="39019473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58612" name="Group 52"/>
          <p:cNvGraphicFramePr>
            <a:graphicFrameLocks noGrp="1"/>
          </p:cNvGraphicFramePr>
          <p:nvPr>
            <p:ph/>
            <p:extLst>
              <p:ext uri="{D42A27DB-BD31-4B8C-83A1-F6EECF244321}">
                <p14:modId xmlns:p14="http://schemas.microsoft.com/office/powerpoint/2010/main" val="2471852763"/>
              </p:ext>
            </p:extLst>
          </p:nvPr>
        </p:nvGraphicFramePr>
        <p:xfrm>
          <a:off x="762536" y="46104"/>
          <a:ext cx="10666928" cy="502920"/>
        </p:xfrm>
        <a:graphic>
          <a:graphicData uri="http://schemas.openxmlformats.org/drawingml/2006/table">
            <a:tbl>
              <a:tblPr/>
              <a:tblGrid>
                <a:gridCol w="10666928">
                  <a:extLst>
                    <a:ext uri="{9D8B030D-6E8A-4147-A177-3AD203B41FA5}">
                      <a16:colId xmlns:a16="http://schemas.microsoft.com/office/drawing/2014/main" val="20000"/>
                    </a:ext>
                  </a:extLst>
                </a:gridCol>
              </a:tblGrid>
              <a:tr h="497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700" b="0" i="0" u="none" strike="noStrike" cap="none" normalizeH="0" baseline="0" dirty="0">
                          <a:ln>
                            <a:noFill/>
                          </a:ln>
                          <a:solidFill>
                            <a:schemeClr val="tx1"/>
                          </a:solidFill>
                          <a:effectLst/>
                          <a:latin typeface="Arial" charset="0"/>
                          <a:cs typeface="Arial" charset="0"/>
                        </a:rPr>
                        <a:t>Les trois </a:t>
                      </a:r>
                      <a:r>
                        <a:rPr kumimoji="0" lang="en-US" sz="2700" b="0" i="0" u="none" strike="noStrike" cap="none" normalizeH="0" baseline="0" dirty="0" err="1">
                          <a:ln>
                            <a:noFill/>
                          </a:ln>
                          <a:solidFill>
                            <a:schemeClr val="tx1"/>
                          </a:solidFill>
                          <a:effectLst/>
                          <a:latin typeface="Arial" charset="0"/>
                          <a:cs typeface="Arial" charset="0"/>
                        </a:rPr>
                        <a:t>grandes</a:t>
                      </a:r>
                      <a:r>
                        <a:rPr kumimoji="0" lang="en-US" sz="2700" b="0" i="0" u="none" strike="noStrike" cap="none" normalizeH="0" baseline="0" dirty="0">
                          <a:ln>
                            <a:noFill/>
                          </a:ln>
                          <a:solidFill>
                            <a:schemeClr val="tx1"/>
                          </a:solidFill>
                          <a:effectLst/>
                          <a:latin typeface="Arial" charset="0"/>
                          <a:cs typeface="Arial" charset="0"/>
                        </a:rPr>
                        <a:t> </a:t>
                      </a:r>
                      <a:r>
                        <a:rPr kumimoji="0" lang="en-US" sz="2700" b="0" i="0" u="none" strike="noStrike" cap="none" normalizeH="0" baseline="0" dirty="0" err="1">
                          <a:ln>
                            <a:noFill/>
                          </a:ln>
                          <a:solidFill>
                            <a:schemeClr val="tx1"/>
                          </a:solidFill>
                          <a:effectLst/>
                          <a:latin typeface="Arial" charset="0"/>
                          <a:cs typeface="Arial" charset="0"/>
                        </a:rPr>
                        <a:t>Oraisons</a:t>
                      </a:r>
                      <a:r>
                        <a:rPr kumimoji="0" lang="en-US" sz="2700" b="0" i="0" u="none" strike="noStrike" cap="none" normalizeH="0" baseline="0" dirty="0">
                          <a:ln>
                            <a:noFill/>
                          </a:ln>
                          <a:solidFill>
                            <a:schemeClr val="tx1"/>
                          </a:solidFill>
                          <a:effectLst/>
                          <a:latin typeface="Arial" charset="0"/>
                          <a:cs typeface="Arial" charset="0"/>
                        </a:rPr>
                        <a:t> - </a:t>
                      </a:r>
                      <a:r>
                        <a:rPr lang="ar-SA" sz="2700" b="0" u="none" dirty="0" err="1">
                          <a:solidFill>
                            <a:schemeClr val="tx1"/>
                          </a:solidFill>
                          <a:latin typeface="Arial" charset="0"/>
                          <a:cs typeface="Arial" charset="0"/>
                        </a:rPr>
                        <a:t>الأواشى</a:t>
                      </a:r>
                      <a:r>
                        <a:rPr lang="ar-SA" sz="2700" b="0" u="none" dirty="0">
                          <a:solidFill>
                            <a:schemeClr val="tx1"/>
                          </a:solidFill>
                          <a:latin typeface="Arial" charset="0"/>
                          <a:cs typeface="Arial" charset="0"/>
                        </a:rPr>
                        <a:t> الثلاثة الكبار</a:t>
                      </a:r>
                      <a:endParaRPr lang="en-CA" sz="2700" b="0" u="none" dirty="0">
                        <a:solidFill>
                          <a:schemeClr val="tx1"/>
                        </a:solidFill>
                        <a:latin typeface="Arial" charset="0"/>
                        <a:cs typeface="Arial" charset="0"/>
                      </a:endParaRPr>
                    </a:p>
                  </a:txBody>
                  <a:tcPr marL="121920" marR="121920" horzOverflow="overflow">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1"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6" name="Group 2">
            <a:extLst>
              <a:ext uri="{FF2B5EF4-FFF2-40B4-BE49-F238E27FC236}">
                <a16:creationId xmlns:a16="http://schemas.microsoft.com/office/drawing/2014/main" id="{615E4203-4E14-417B-9BFE-0570D3C8A7C4}"/>
              </a:ext>
            </a:extLst>
          </p:cNvPr>
          <p:cNvGraphicFramePr>
            <a:graphicFrameLocks noGrp="1"/>
          </p:cNvGraphicFramePr>
          <p:nvPr/>
        </p:nvGraphicFramePr>
        <p:xfrm>
          <a:off x="239349" y="836712"/>
          <a:ext cx="11749451" cy="5792307"/>
        </p:xfrm>
        <a:graphic>
          <a:graphicData uri="http://schemas.openxmlformats.org/drawingml/2006/table">
            <a:tbl>
              <a:tblPr/>
              <a:tblGrid>
                <a:gridCol w="3448208">
                  <a:extLst>
                    <a:ext uri="{9D8B030D-6E8A-4147-A177-3AD203B41FA5}">
                      <a16:colId xmlns:a16="http://schemas.microsoft.com/office/drawing/2014/main" val="20000"/>
                    </a:ext>
                  </a:extLst>
                </a:gridCol>
                <a:gridCol w="4725323">
                  <a:extLst>
                    <a:ext uri="{9D8B030D-6E8A-4147-A177-3AD203B41FA5}">
                      <a16:colId xmlns:a16="http://schemas.microsoft.com/office/drawing/2014/main" val="20001"/>
                    </a:ext>
                  </a:extLst>
                </a:gridCol>
                <a:gridCol w="3575920">
                  <a:extLst>
                    <a:ext uri="{9D8B030D-6E8A-4147-A177-3AD203B41FA5}">
                      <a16:colId xmlns:a16="http://schemas.microsoft.com/office/drawing/2014/main" val="20002"/>
                    </a:ext>
                  </a:extLst>
                </a:gridCol>
              </a:tblGrid>
              <a:tr h="108305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3200" b="0" i="1" u="none" strike="noStrike" cap="none" normalizeH="0" baseline="0">
                        <a:ln>
                          <a:noFill/>
                        </a:ln>
                        <a:solidFill>
                          <a:schemeClr val="tx1"/>
                        </a:solidFill>
                        <a:effectLst/>
                        <a:latin typeface="Arial"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S~l</a:t>
                      </a:r>
                      <a:r>
                        <a:rPr kumimoji="0" lang="en-US" sz="3200" b="0" i="0" u="none" strike="noStrike" cap="none" normalizeH="0" baseline="0">
                          <a:ln>
                            <a:noFill/>
                          </a:ln>
                          <a:solidFill>
                            <a:schemeClr val="tx1"/>
                          </a:solidFill>
                          <a:effectLst/>
                          <a:latin typeface="Coptic1" pitchFamily="2" charset="0"/>
                          <a:cs typeface="Arial" charset="0"/>
                        </a:rPr>
                        <a:t>/l</a:t>
                      </a: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Prions.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صلِّ.</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5791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CA" sz="3200" b="0" i="1"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Diacre: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الشماس:</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E~pi</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p~roceu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c~tay</a:t>
                      </a:r>
                      <a:r>
                        <a:rPr kumimoji="0" lang="en-US" sz="3200" b="0" i="0" u="none" strike="noStrike" cap="none" normalizeH="0" baseline="0">
                          <a:ln>
                            <a:noFill/>
                          </a:ln>
                          <a:solidFill>
                            <a:schemeClr val="tx1"/>
                          </a:solidFill>
                          <a:effectLst/>
                          <a:latin typeface="Coptic1" pitchFamily="2" charset="0"/>
                          <a:cs typeface="Arial" charset="0"/>
                        </a:rPr>
                        <a:t>/</a:t>
                      </a:r>
                      <a:r>
                        <a:rPr kumimoji="0" lang="en-US" sz="3200" b="0" i="0" u="none" strike="noStrike" cap="none" normalizeH="0" baseline="0" err="1">
                          <a:ln>
                            <a:noFill/>
                          </a:ln>
                          <a:solidFill>
                            <a:schemeClr val="tx1"/>
                          </a:solidFill>
                          <a:effectLst/>
                          <a:latin typeface="Coptic1" pitchFamily="2" charset="0"/>
                          <a:cs typeface="Arial" charset="0"/>
                        </a:rPr>
                        <a:t>te</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Pour la prière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levons-nous.</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للصلاة قفوا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7912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8229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Ir</a:t>
                      </a:r>
                      <a:r>
                        <a:rPr kumimoji="0" lang="en-US" sz="3200" b="0" i="0" u="none" strike="noStrike" cap="none" normalizeH="0" baseline="0">
                          <a:ln>
                            <a:noFill/>
                          </a:ln>
                          <a:solidFill>
                            <a:schemeClr val="tx1"/>
                          </a:solidFill>
                          <a:effectLst/>
                          <a:latin typeface="Coptic1" pitchFamily="2" charset="0"/>
                          <a:cs typeface="Arial" charset="0"/>
                        </a:rPr>
                        <a:t>/n/ </a:t>
                      </a:r>
                      <a:r>
                        <a:rPr kumimoji="0" lang="en-US" sz="3200" b="0" i="0" u="none" strike="noStrike" cap="none" normalizeH="0" baseline="0" err="1">
                          <a:ln>
                            <a:noFill/>
                          </a:ln>
                          <a:solidFill>
                            <a:schemeClr val="tx1"/>
                          </a:solidFill>
                          <a:effectLst/>
                          <a:latin typeface="Coptic1" pitchFamily="2" charset="0"/>
                          <a:cs typeface="Arial" charset="0"/>
                        </a:rPr>
                        <a:t>paci</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La paix soit avec vous</a:t>
                      </a:r>
                      <a:r>
                        <a:rPr kumimoji="0" lang="en-US" sz="4800" b="0" i="0" u="none" strike="noStrike" cap="none" normalizeH="0" baseline="0">
                          <a:ln>
                            <a:noFill/>
                          </a:ln>
                          <a:solidFill>
                            <a:schemeClr val="tx1"/>
                          </a:solidFill>
                          <a:effectLst/>
                          <a:latin typeface="Arial" charset="0"/>
                          <a:cs typeface="Arial" charset="0"/>
                        </a:rPr>
                        <a:t> </a:t>
                      </a: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السلام لجميعكم</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893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33"/>
                          </a:solidFill>
                          <a:effectLst/>
                          <a:latin typeface="Arial" charset="0"/>
                          <a:cs typeface="Arial" pitchFamily="34" charset="0"/>
                        </a:rPr>
                        <a:t>L</a:t>
                      </a:r>
                      <a:r>
                        <a:rPr kumimoji="0" lang="fr-CA" sz="2700" b="0" i="0" u="sng" strike="noStrike" cap="none" normalizeH="0" baseline="0">
                          <a:ln>
                            <a:noFill/>
                          </a:ln>
                          <a:solidFill>
                            <a:srgbClr val="FF9933"/>
                          </a:solidFill>
                          <a:effectLst/>
                          <a:latin typeface="Arial" pitchFamily="34" charset="0"/>
                          <a:cs typeface="Arial" pitchFamily="34" charset="0"/>
                        </a:rPr>
                        <a:t>’</a:t>
                      </a:r>
                      <a:r>
                        <a:rPr kumimoji="0" lang="fr-CA" sz="2700" b="0" i="0" u="sng" strike="noStrike" cap="none" normalizeH="0" baseline="0">
                          <a:ln>
                            <a:noFill/>
                          </a:ln>
                          <a:solidFill>
                            <a:srgbClr val="FF9933"/>
                          </a:solidFill>
                          <a:effectLst/>
                          <a:latin typeface="Arial" charset="0"/>
                          <a:cs typeface="Arial" pitchFamily="34" charset="0"/>
                        </a:rPr>
                        <a:t>Assembl</a:t>
                      </a:r>
                      <a:r>
                        <a:rPr kumimoji="0" lang="fr-CA" sz="2700" b="0" i="0" u="sng" strike="noStrike" cap="none" normalizeH="0" baseline="0">
                          <a:ln>
                            <a:noFill/>
                          </a:ln>
                          <a:solidFill>
                            <a:srgbClr val="FF9933"/>
                          </a:solidFill>
                          <a:effectLst/>
                          <a:latin typeface="Arial" pitchFamily="34" charset="0"/>
                          <a:cs typeface="Arial" pitchFamily="34" charset="0"/>
                        </a:rPr>
                        <a:t>é</a:t>
                      </a:r>
                      <a:r>
                        <a:rPr kumimoji="0" lang="fr-CA" sz="2700" b="0" i="0" u="sng" strike="noStrike" cap="none" normalizeH="0" baseline="0">
                          <a:ln>
                            <a:noFill/>
                          </a:ln>
                          <a:solidFill>
                            <a:srgbClr val="FF9933"/>
                          </a:solidFill>
                          <a:effectLst/>
                          <a:latin typeface="Arial" charset="0"/>
                          <a:cs typeface="Arial" pitchFamily="34" charset="0"/>
                        </a:rPr>
                        <a:t>e</a:t>
                      </a:r>
                      <a:r>
                        <a:rPr kumimoji="0" lang="fr-CA" sz="2700" b="0" i="0" u="sng" strike="noStrike" cap="none" normalizeH="0" baseline="0">
                          <a:ln>
                            <a:noFill/>
                          </a:ln>
                          <a:solidFill>
                            <a:srgbClr val="FF9900"/>
                          </a:solidFill>
                          <a:effectLst/>
                          <a:latin typeface="Arial" charset="0"/>
                          <a:cs typeface="Arial" charset="0"/>
                        </a:rPr>
                        <a:t>:</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2700" b="0" i="0" u="sng" strike="noStrike" cap="none" normalizeH="0" baseline="0">
                          <a:ln>
                            <a:noFill/>
                          </a:ln>
                          <a:solidFill>
                            <a:srgbClr val="FF9900"/>
                          </a:solidFill>
                          <a:effectLst/>
                          <a:latin typeface="Arial" charset="0"/>
                          <a:cs typeface="Arial" charset="0"/>
                        </a:rPr>
                        <a:t>الشعب:</a:t>
                      </a:r>
                      <a:endParaRPr kumimoji="0" lang="en-US" sz="2700" b="0" i="0" u="sng" strike="noStrike" cap="none" normalizeH="0" baseline="0">
                        <a:ln>
                          <a:noFill/>
                        </a:ln>
                        <a:solidFill>
                          <a:srgbClr val="FF9900"/>
                        </a:solidFill>
                        <a:effectLst/>
                        <a:latin typeface="Arial" charset="0"/>
                        <a:cs typeface="Arial" charset="0"/>
                      </a:endParaRPr>
                    </a:p>
                  </a:txBody>
                  <a:tcPr marL="121920" marR="12192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10668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err="1">
                          <a:ln>
                            <a:noFill/>
                          </a:ln>
                          <a:solidFill>
                            <a:schemeClr val="tx1"/>
                          </a:solidFill>
                          <a:effectLst/>
                          <a:latin typeface="Coptic1" pitchFamily="2" charset="0"/>
                          <a:cs typeface="Arial" charset="0"/>
                        </a:rPr>
                        <a:t>Ke</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tou</a:t>
                      </a:r>
                      <a:r>
                        <a:rPr kumimoji="0" lang="en-US" sz="3200" b="0" i="0" u="none" strike="noStrike" cap="none" normalizeH="0" baseline="0">
                          <a:ln>
                            <a:noFill/>
                          </a:ln>
                          <a:solidFill>
                            <a:schemeClr val="tx1"/>
                          </a:solidFill>
                          <a:effectLst/>
                          <a:latin typeface="Coptic1" pitchFamily="2" charset="0"/>
                          <a:cs typeface="Arial" charset="0"/>
                        </a:rPr>
                        <a:t> </a:t>
                      </a:r>
                      <a:r>
                        <a:rPr kumimoji="0" lang="en-US" sz="3200" b="0" i="0" u="none" strike="noStrike" cap="none" normalizeH="0" baseline="0" err="1">
                          <a:ln>
                            <a:noFill/>
                          </a:ln>
                          <a:solidFill>
                            <a:schemeClr val="tx1"/>
                          </a:solidFill>
                          <a:effectLst/>
                          <a:latin typeface="Coptic1" pitchFamily="2" charset="0"/>
                          <a:cs typeface="Arial" charset="0"/>
                        </a:rPr>
                        <a:t>p~neumati</a:t>
                      </a:r>
                      <a:r>
                        <a:rPr kumimoji="0" lang="en-US" sz="3200" b="0" i="0" u="none" strike="noStrike" cap="none" normalizeH="0" baseline="0">
                          <a:ln>
                            <a:noFill/>
                          </a:ln>
                          <a:solidFill>
                            <a:schemeClr val="tx1"/>
                          </a:solidFill>
                          <a:effectLst/>
                          <a:latin typeface="Coptic1" pitchFamily="2" charset="0"/>
                          <a:cs typeface="Arial" pitchFamily="34" charset="0"/>
                        </a:rPr>
                        <a:t> </a:t>
                      </a:r>
                      <a:r>
                        <a:rPr kumimoji="0" lang="en-US" sz="3200" b="0" i="0" u="none" strike="noStrike" cap="none" normalizeH="0" baseline="0" err="1">
                          <a:ln>
                            <a:noFill/>
                          </a:ln>
                          <a:solidFill>
                            <a:schemeClr val="tx1"/>
                          </a:solidFill>
                          <a:effectLst/>
                          <a:latin typeface="Coptic1" pitchFamily="2" charset="0"/>
                          <a:cs typeface="Arial" charset="0"/>
                        </a:rPr>
                        <a:t>cou</a:t>
                      </a:r>
                      <a:endParaRPr kumimoji="0" lang="en-US" sz="32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sz="3200" b="0" i="0" u="none" strike="noStrike" cap="none" normalizeH="0" baseline="0">
                          <a:ln>
                            <a:noFill/>
                          </a:ln>
                          <a:solidFill>
                            <a:schemeClr val="tx1"/>
                          </a:solidFill>
                          <a:effectLst/>
                          <a:latin typeface="Arial" charset="0"/>
                          <a:cs typeface="Arial" charset="0"/>
                        </a:rPr>
                        <a:t>Et avec votre esprit.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SA" sz="3200" b="0" i="0" u="none" strike="noStrike" cap="none" normalizeH="0" baseline="0">
                          <a:ln>
                            <a:noFill/>
                          </a:ln>
                          <a:solidFill>
                            <a:schemeClr val="tx1"/>
                          </a:solidFill>
                          <a:effectLst/>
                          <a:latin typeface="Arial" charset="0"/>
                          <a:cs typeface="Arial" charset="0"/>
                        </a:rPr>
                        <a:t>ولروحِكَ أيضاً</a:t>
                      </a:r>
                      <a:r>
                        <a:rPr kumimoji="0" lang="ar-EG" sz="3200" b="0" i="0" u="none" strike="noStrike" cap="none" normalizeH="0" baseline="0">
                          <a:ln>
                            <a:noFill/>
                          </a:ln>
                          <a:solidFill>
                            <a:schemeClr val="tx1"/>
                          </a:solidFill>
                          <a:effectLst/>
                          <a:latin typeface="Arial" charset="0"/>
                          <a:cs typeface="Arial" charset="0"/>
                        </a:rPr>
                        <a:t>.</a:t>
                      </a:r>
                      <a:endParaRPr kumimoji="0" lang="en-US" sz="32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91130559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0411" name="Group 155"/>
          <p:cNvGraphicFramePr>
            <a:graphicFrameLocks noGrp="1"/>
          </p:cNvGraphicFramePr>
          <p:nvPr>
            <p:ph/>
          </p:nvPr>
        </p:nvGraphicFramePr>
        <p:xfrm>
          <a:off x="0" y="0"/>
          <a:ext cx="12191999" cy="6382512"/>
        </p:xfrm>
        <a:graphic>
          <a:graphicData uri="http://schemas.openxmlformats.org/drawingml/2006/table">
            <a:tbl>
              <a:tblPr/>
              <a:tblGrid>
                <a:gridCol w="4307249">
                  <a:extLst>
                    <a:ext uri="{9D8B030D-6E8A-4147-A177-3AD203B41FA5}">
                      <a16:colId xmlns:a16="http://schemas.microsoft.com/office/drawing/2014/main" val="1605821530"/>
                    </a:ext>
                  </a:extLst>
                </a:gridCol>
                <a:gridCol w="4307249">
                  <a:extLst>
                    <a:ext uri="{9D8B030D-6E8A-4147-A177-3AD203B41FA5}">
                      <a16:colId xmlns:a16="http://schemas.microsoft.com/office/drawing/2014/main" val="20000"/>
                    </a:ext>
                  </a:extLst>
                </a:gridCol>
                <a:gridCol w="3577501">
                  <a:extLst>
                    <a:ext uri="{9D8B030D-6E8A-4147-A177-3AD203B41FA5}">
                      <a16:colId xmlns:a16="http://schemas.microsoft.com/office/drawing/2014/main" val="20001"/>
                    </a:ext>
                  </a:extLst>
                </a:gridCol>
              </a:tblGrid>
              <a:tr h="638251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32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Coptic1" pitchFamily="2" charset="0"/>
                          <a:cs typeface="Arial" charset="0"/>
                        </a:rPr>
                        <a:t>Palin on </a:t>
                      </a:r>
                      <a:r>
                        <a:rPr kumimoji="0" lang="fr-CA" sz="3700" b="0" i="0" u="none" strike="noStrike" cap="none" normalizeH="0" baseline="0" err="1">
                          <a:ln>
                            <a:noFill/>
                          </a:ln>
                          <a:solidFill>
                            <a:schemeClr val="tx1"/>
                          </a:solidFill>
                          <a:effectLst/>
                          <a:latin typeface="Coptic1" pitchFamily="2" charset="0"/>
                          <a:cs typeface="Arial" charset="0"/>
                        </a:rPr>
                        <a:t>maren</a:t>
                      </a:r>
                      <a:r>
                        <a:rPr kumimoji="0" lang="fr-CA" sz="3700" b="0" i="0" u="none" strike="noStrike" cap="none" normalizeH="0" baseline="0">
                          <a:ln>
                            <a:noFill/>
                          </a:ln>
                          <a:solidFill>
                            <a:schemeClr val="tx1"/>
                          </a:solidFill>
                          <a:effectLst/>
                          <a:latin typeface="Coptic1" pitchFamily="2" charset="0"/>
                          <a:cs typeface="Arial" charset="0"/>
                        </a:rPr>
                        <a:t>]ho </a:t>
                      </a:r>
                      <a:r>
                        <a:rPr kumimoji="0" lang="fr-CA" sz="3700" b="0" i="0" u="none" strike="noStrike" cap="none" normalizeH="0" baseline="0" err="1">
                          <a:ln>
                            <a:noFill/>
                          </a:ln>
                          <a:solidFill>
                            <a:schemeClr val="tx1"/>
                          </a:solidFill>
                          <a:effectLst/>
                          <a:latin typeface="Coptic1" pitchFamily="2" charset="0"/>
                          <a:cs typeface="Arial" charset="0"/>
                        </a:rPr>
                        <a:t>e~V</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pipantokratwr</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V~iwt</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m~Pen</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Pennou</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Penc#w#r</a:t>
                      </a:r>
                      <a:r>
                        <a:rPr kumimoji="0" lang="fr-CA" sz="3700" b="0" i="0" u="none" strike="noStrike" cap="none" normalizeH="0" baseline="0">
                          <a:ln>
                            <a:noFill/>
                          </a:ln>
                          <a:solidFill>
                            <a:schemeClr val="tx1"/>
                          </a:solidFill>
                          <a:effectLst/>
                          <a:latin typeface="Coptic1" pitchFamily="2" charset="0"/>
                          <a:cs typeface="Arial" charset="0"/>
                        </a:rPr>
                        <a:t># I/#</a:t>
                      </a:r>
                      <a:r>
                        <a:rPr kumimoji="0" lang="fr-CA" sz="3700" b="0" i="0" u="none" strike="noStrike" cap="none" normalizeH="0" baseline="0" err="1">
                          <a:ln>
                            <a:noFill/>
                          </a:ln>
                          <a:solidFill>
                            <a:schemeClr val="tx1"/>
                          </a:solidFill>
                          <a:effectLst/>
                          <a:latin typeface="Coptic1" pitchFamily="2" charset="0"/>
                          <a:cs typeface="Arial" charset="0"/>
                        </a:rPr>
                        <a:t>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Ten</a:t>
                      </a:r>
                      <a:r>
                        <a:rPr kumimoji="0" lang="fr-CA" sz="3700" b="0" i="0" u="none" strike="noStrike" cap="none" normalizeH="0" baseline="0">
                          <a:ln>
                            <a:noFill/>
                          </a:ln>
                          <a:solidFill>
                            <a:schemeClr val="tx1"/>
                          </a:solidFill>
                          <a:effectLst/>
                          <a:latin typeface="Coptic1" pitchFamily="2" charset="0"/>
                          <a:cs typeface="Arial" charset="0"/>
                        </a:rPr>
                        <a:t>]ho </a:t>
                      </a:r>
                      <a:r>
                        <a:rPr kumimoji="0" lang="fr-CA" sz="3700" b="0" i="0" u="none" strike="noStrike" cap="none" normalizeH="0" baseline="0" err="1">
                          <a:ln>
                            <a:noFill/>
                          </a:ln>
                          <a:solidFill>
                            <a:schemeClr val="tx1"/>
                          </a:solidFill>
                          <a:effectLst/>
                          <a:latin typeface="Coptic1" pitchFamily="2" charset="0"/>
                          <a:cs typeface="Arial" charset="0"/>
                        </a:rPr>
                        <a:t>ouoh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tentwbh</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n~tekmeta~gayoc</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pimairwmi</a:t>
                      </a:r>
                      <a:r>
                        <a:rPr kumimoji="0" lang="fr-CA" sz="3700" b="0" i="0" u="none" strike="noStrike" cap="none" normalizeH="0" baseline="0">
                          <a:ln>
                            <a:noFill/>
                          </a:ln>
                          <a:solidFill>
                            <a:schemeClr val="tx1"/>
                          </a:solidFill>
                          <a:effectLst/>
                          <a:latin typeface="Coptic1" pitchFamily="2" charset="0"/>
                          <a:cs typeface="Arial" charset="0"/>
                        </a:rPr>
                        <a:t>:</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3700" b="0" i="0" u="none" strike="noStrike" cap="none" normalizeH="0" baseline="0">
                          <a:ln>
                            <a:noFill/>
                          </a:ln>
                          <a:solidFill>
                            <a:schemeClr val="tx1"/>
                          </a:solidFill>
                          <a:effectLst/>
                          <a:latin typeface="Arial" charset="0"/>
                          <a:cs typeface="Arial" charset="0"/>
                        </a:rPr>
                        <a:t>Prions encore Dieu Tout-Puissant, Père de notre Seigneur, Dieu et Sauveur Jésus-Christ. Nous invoquons et nous supplions Ta bonté ô Ami du genre humain;</a:t>
                      </a:r>
                      <a:endParaRPr kumimoji="0" lang="fr-CA" sz="37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EG" sz="2700" b="0" i="0" u="sng" strike="noStrike" cap="none" normalizeH="0" baseline="0">
                          <a:ln>
                            <a:noFill/>
                          </a:ln>
                          <a:solidFill>
                            <a:srgbClr val="FF9900"/>
                          </a:solidFill>
                          <a:effectLst/>
                          <a:latin typeface="Arial" charset="0"/>
                          <a:cs typeface="Arial" charset="0"/>
                        </a:rPr>
                        <a:t>الكاهن</a:t>
                      </a:r>
                      <a:endParaRPr kumimoji="0" lang="ar-EG" sz="21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4300" b="0" i="0" u="none" strike="noStrike" cap="none" normalizeH="0" baseline="0">
                          <a:ln>
                            <a:noFill/>
                          </a:ln>
                          <a:solidFill>
                            <a:schemeClr val="tx1"/>
                          </a:solidFill>
                          <a:effectLst/>
                          <a:latin typeface="Arial" charset="0"/>
                          <a:cs typeface="Arial" pitchFamily="34" charset="0"/>
                        </a:rPr>
                        <a:t>وأيضاً فلنسأل الله ضابط الكل أبا رَبَنا وإلهَنا ومُخلصنا يسوع المسيح، نسأل ونَطلب من صلاحِكَ يا مُحب البشر.</a:t>
                      </a:r>
                      <a:r>
                        <a:rPr kumimoji="0" lang="ar-SA" sz="4300" b="0" i="0" u="none" strike="noStrike" cap="none" normalizeH="0" baseline="0">
                          <a:ln>
                            <a:noFill/>
                          </a:ln>
                          <a:solidFill>
                            <a:schemeClr val="tx1"/>
                          </a:solidFill>
                          <a:effectLst/>
                          <a:latin typeface="Arial" charset="0"/>
                          <a:cs typeface="Arial" charset="0"/>
                        </a:rPr>
                        <a:t> </a:t>
                      </a:r>
                      <a:endParaRPr kumimoji="0" lang="en-CA" sz="43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CA" sz="2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8" name="Footer Placeholder 2"/>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Tree>
    <p:extLst>
      <p:ext uri="{BB962C8B-B14F-4D97-AF65-F5344CB8AC3E}">
        <p14:creationId xmlns:p14="http://schemas.microsoft.com/office/powerpoint/2010/main" val="2350217536"/>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
          <p:cNvSpPr>
            <a:spLocks noGrp="1"/>
          </p:cNvSpPr>
          <p:nvPr>
            <p:ph type="ftr" sz="quarter" idx="11"/>
          </p:nvPr>
        </p:nvSpPr>
        <p:spPr bwMode="auto">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graphicFrame>
        <p:nvGraphicFramePr>
          <p:cNvPr id="7699556" name="Group 100"/>
          <p:cNvGraphicFramePr>
            <a:graphicFrameLocks noGrp="1"/>
          </p:cNvGraphicFramePr>
          <p:nvPr/>
        </p:nvGraphicFramePr>
        <p:xfrm>
          <a:off x="0" y="836712"/>
          <a:ext cx="12192000" cy="5876544"/>
        </p:xfrm>
        <a:graphic>
          <a:graphicData uri="http://schemas.openxmlformats.org/drawingml/2006/table">
            <a:tbl>
              <a:tblPr/>
              <a:tblGrid>
                <a:gridCol w="4435813">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gridCol w="3692187">
                  <a:extLst>
                    <a:ext uri="{9D8B030D-6E8A-4147-A177-3AD203B41FA5}">
                      <a16:colId xmlns:a16="http://schemas.microsoft.com/office/drawing/2014/main" val="20002"/>
                    </a:ext>
                  </a:extLst>
                </a:gridCol>
              </a:tblGrid>
              <a:tr h="51795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4300" b="0" i="0" u="none" strike="noStrike" cap="none" normalizeH="0" baseline="0" err="1">
                          <a:ln>
                            <a:noFill/>
                          </a:ln>
                          <a:solidFill>
                            <a:schemeClr val="tx1"/>
                          </a:solidFill>
                          <a:effectLst/>
                          <a:latin typeface="Coptic1" pitchFamily="2" charset="0"/>
                          <a:cs typeface="Arial" charset="0"/>
                        </a:rPr>
                        <a:t>Arivmeui</a:t>
                      </a:r>
                      <a:r>
                        <a:rPr kumimoji="0" lang="en-US" sz="4300" b="0" i="0" u="none" strike="noStrike" cap="none" normalizeH="0" baseline="0">
                          <a:ln>
                            <a:noFill/>
                          </a:ln>
                          <a:solidFill>
                            <a:schemeClr val="tx1"/>
                          </a:solidFill>
                          <a:effectLst/>
                          <a:latin typeface="Coptic1" pitchFamily="2" charset="0"/>
                          <a:cs typeface="Arial" charset="0"/>
                        </a:rPr>
                        <a:t> P[</a:t>
                      </a:r>
                      <a:r>
                        <a:rPr kumimoji="0" lang="en-US" sz="4300" b="0" i="0" u="none" strike="noStrike" cap="none" normalizeH="0" baseline="0" err="1">
                          <a:ln>
                            <a:noFill/>
                          </a:ln>
                          <a:solidFill>
                            <a:schemeClr val="tx1"/>
                          </a:solidFill>
                          <a:effectLst/>
                          <a:latin typeface="Coptic1" pitchFamily="2" charset="0"/>
                          <a:cs typeface="Arial" charset="0"/>
                        </a:rPr>
                        <a:t>oic</a:t>
                      </a:r>
                      <a:r>
                        <a:rPr kumimoji="0" lang="en-US" sz="4300" b="0" i="0" u="none" strike="noStrike" cap="none" normalizeH="0" baseline="0">
                          <a:ln>
                            <a:noFill/>
                          </a:ln>
                          <a:solidFill>
                            <a:schemeClr val="tx1"/>
                          </a:solidFill>
                          <a:effectLst/>
                          <a:latin typeface="Coptic1" pitchFamily="2" charset="0"/>
                          <a:cs typeface="Arial" charset="0"/>
                        </a:rPr>
                        <a:t> n~]</a:t>
                      </a:r>
                      <a:r>
                        <a:rPr kumimoji="0" lang="en-US" sz="4300" b="0" i="0" u="none" strike="noStrike" cap="none" normalizeH="0" baseline="0" err="1">
                          <a:ln>
                            <a:noFill/>
                          </a:ln>
                          <a:solidFill>
                            <a:schemeClr val="tx1"/>
                          </a:solidFill>
                          <a:effectLst/>
                          <a:latin typeface="Coptic1" pitchFamily="2" charset="0"/>
                          <a:cs typeface="Arial" charset="0"/>
                        </a:rPr>
                        <a:t>hir</a:t>
                      </a:r>
                      <a:r>
                        <a:rPr kumimoji="0" lang="en-US" sz="4300" b="0" i="0" u="none" strike="noStrike" cap="none" normalizeH="0" baseline="0">
                          <a:ln>
                            <a:noFill/>
                          </a:ln>
                          <a:solidFill>
                            <a:schemeClr val="tx1"/>
                          </a:solidFill>
                          <a:effectLst/>
                          <a:latin typeface="Coptic1" pitchFamily="2" charset="0"/>
                          <a:cs typeface="Arial" charset="0"/>
                        </a:rPr>
                        <a:t>/n/ </a:t>
                      </a:r>
                      <a:r>
                        <a:rPr kumimoji="0" lang="en-US" sz="4300" b="0" i="0" u="none" strike="noStrike" cap="none" normalizeH="0" baseline="0" err="1">
                          <a:ln>
                            <a:noFill/>
                          </a:ln>
                          <a:solidFill>
                            <a:schemeClr val="tx1"/>
                          </a:solidFill>
                          <a:effectLst/>
                          <a:latin typeface="Coptic1" pitchFamily="2" charset="0"/>
                          <a:cs typeface="Arial" charset="0"/>
                        </a:rPr>
                        <a:t>n~te</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tekoui</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m~mauatc</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eyouab</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n~kayolik</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n~a~poctolik</a:t>
                      </a:r>
                      <a:r>
                        <a:rPr kumimoji="0" lang="en-US" sz="4300" b="0" i="0" u="none" strike="noStrike" cap="none" normalizeH="0" baseline="0">
                          <a:ln>
                            <a:noFill/>
                          </a:ln>
                          <a:solidFill>
                            <a:schemeClr val="tx1"/>
                          </a:solidFill>
                          <a:effectLst/>
                          <a:latin typeface="Coptic1" pitchFamily="2" charset="0"/>
                          <a:cs typeface="Arial" charset="0"/>
                        </a:rPr>
                        <a:t>/ </a:t>
                      </a:r>
                      <a:r>
                        <a:rPr kumimoji="0" lang="en-US" sz="4300" b="0" i="0" u="none" strike="noStrike" cap="none" normalizeH="0" baseline="0" err="1">
                          <a:ln>
                            <a:noFill/>
                          </a:ln>
                          <a:solidFill>
                            <a:schemeClr val="tx1"/>
                          </a:solidFill>
                          <a:effectLst/>
                          <a:latin typeface="Coptic1" pitchFamily="2" charset="0"/>
                          <a:cs typeface="Arial" charset="0"/>
                        </a:rPr>
                        <a:t>n~ekkl</a:t>
                      </a:r>
                      <a:r>
                        <a:rPr kumimoji="0" lang="en-US" sz="4300" b="0" i="0" u="none" strike="noStrike" cap="none" normalizeH="0" baseline="0">
                          <a:ln>
                            <a:noFill/>
                          </a:ln>
                          <a:solidFill>
                            <a:schemeClr val="tx1"/>
                          </a:solidFill>
                          <a:effectLst/>
                          <a:latin typeface="Coptic1" pitchFamily="2" charset="0"/>
                          <a:cs typeface="Arial" charset="0"/>
                        </a:rPr>
                        <a:t>/</a:t>
                      </a:r>
                      <a:r>
                        <a:rPr kumimoji="0" lang="en-US" sz="4300" b="0" i="0" u="none" strike="noStrike" cap="none" normalizeH="0" baseline="0" err="1">
                          <a:ln>
                            <a:noFill/>
                          </a:ln>
                          <a:solidFill>
                            <a:schemeClr val="tx1"/>
                          </a:solidFill>
                          <a:effectLst/>
                          <a:latin typeface="Coptic1" pitchFamily="2" charset="0"/>
                          <a:cs typeface="Arial" charset="0"/>
                        </a:rPr>
                        <a:t>cia.</a:t>
                      </a:r>
                      <a:endParaRPr kumimoji="0" lang="en-US" sz="4300" b="0" i="0" u="none" strike="noStrike" cap="none" normalizeH="0" baseline="0">
                        <a:ln>
                          <a:noFill/>
                        </a:ln>
                        <a:solidFill>
                          <a:schemeClr val="tx1"/>
                        </a:solidFill>
                        <a:effectLst/>
                        <a:latin typeface="Coptic1" pitchFamily="2"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Prêtre:</a:t>
                      </a:r>
                      <a:endParaRPr kumimoji="0" lang="en-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Souviens-Toi Seigneur, de la paix de Ton église, une, unique, sainte, universelle et apostolique.</a:t>
                      </a:r>
                      <a:endParaRPr kumimoji="0" lang="en-US"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cs typeface="Arial" charset="0"/>
                      </a:endParaRP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00"/>
                          </a:solidFill>
                          <a:effectLst/>
                          <a:latin typeface="Arial" charset="0"/>
                          <a:cs typeface="Arial" charset="0"/>
                        </a:rPr>
                        <a:t>الكاهن:</a:t>
                      </a:r>
                      <a:endParaRPr kumimoji="0" lang="ar-EG" sz="28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600" b="0" i="0" u="none" strike="noStrike" cap="none" normalizeH="0" baseline="0">
                          <a:ln>
                            <a:noFill/>
                          </a:ln>
                          <a:solidFill>
                            <a:schemeClr val="tx1"/>
                          </a:solidFill>
                          <a:effectLst/>
                          <a:latin typeface="Arial" charset="0"/>
                          <a:cs typeface="Arial" pitchFamily="34" charset="0"/>
                        </a:rPr>
                        <a:t> </a:t>
                      </a:r>
                      <a:r>
                        <a:rPr kumimoji="0" lang="ar-SA" sz="4800" b="0" i="0" u="none" strike="noStrike" cap="none" normalizeH="0" baseline="0">
                          <a:ln>
                            <a:noFill/>
                          </a:ln>
                          <a:solidFill>
                            <a:schemeClr val="tx1"/>
                          </a:solidFill>
                          <a:effectLst/>
                          <a:latin typeface="Arial" charset="0"/>
                          <a:cs typeface="Arial" charset="0"/>
                        </a:rPr>
                        <a:t>أذكر يا رب سلام كنيستِكَ الواحدة الوحيدة المقدّسة الجامعة الرسولية.</a:t>
                      </a:r>
                      <a:endParaRPr kumimoji="0" lang="en-US" sz="36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 name="Tableau 1">
            <a:extLst>
              <a:ext uri="{FF2B5EF4-FFF2-40B4-BE49-F238E27FC236}">
                <a16:creationId xmlns:a16="http://schemas.microsoft.com/office/drawing/2014/main" id="{8F5353DD-1042-4A06-A850-3F2545961E12}"/>
              </a:ext>
            </a:extLst>
          </p:cNvPr>
          <p:cNvGraphicFramePr>
            <a:graphicFrameLocks noGrp="1"/>
          </p:cNvGraphicFramePr>
          <p:nvPr/>
        </p:nvGraphicFramePr>
        <p:xfrm>
          <a:off x="2107195" y="131747"/>
          <a:ext cx="8128000" cy="396240"/>
        </p:xfrm>
        <a:graphic>
          <a:graphicData uri="http://schemas.openxmlformats.org/drawingml/2006/table">
            <a:tbl>
              <a:tblPr firstRow="1" bandRow="1">
                <a:tableStyleId>{2D5ABB26-0587-4C30-8999-92F81FD0307C}</a:tableStyleId>
              </a:tblPr>
              <a:tblGrid>
                <a:gridCol w="8128000">
                  <a:extLst>
                    <a:ext uri="{9D8B030D-6E8A-4147-A177-3AD203B41FA5}">
                      <a16:colId xmlns:a16="http://schemas.microsoft.com/office/drawing/2014/main" val="405122782"/>
                    </a:ext>
                  </a:extLst>
                </a:gridCol>
              </a:tblGrid>
              <a:tr h="3962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err="1">
                          <a:latin typeface="Arial" charset="0"/>
                        </a:rPr>
                        <a:t>Oraison</a:t>
                      </a:r>
                      <a:r>
                        <a:rPr lang="en-US" sz="2000" b="0" dirty="0">
                          <a:latin typeface="Arial" charset="0"/>
                        </a:rPr>
                        <a:t> pour la </a:t>
                      </a:r>
                      <a:r>
                        <a:rPr lang="en-US" sz="2000" b="0" dirty="0" err="1">
                          <a:latin typeface="Arial" charset="0"/>
                        </a:rPr>
                        <a:t>paix</a:t>
                      </a:r>
                      <a:endParaRPr lang="en-US" sz="2000" b="0" dirty="0">
                        <a:latin typeface="Arial" charset="0"/>
                      </a:endParaRPr>
                    </a:p>
                  </a:txBody>
                  <a:tcPr marL="121920" marR="12192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9304290"/>
                  </a:ext>
                </a:extLst>
              </a:tr>
            </a:tbl>
          </a:graphicData>
        </a:graphic>
      </p:graphicFrame>
    </p:spTree>
    <p:extLst>
      <p:ext uri="{BB962C8B-B14F-4D97-AF65-F5344CB8AC3E}">
        <p14:creationId xmlns:p14="http://schemas.microsoft.com/office/powerpoint/2010/main" val="41683837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00489" name="Group 9"/>
          <p:cNvGraphicFramePr>
            <a:graphicFrameLocks noGrp="1"/>
          </p:cNvGraphicFramePr>
          <p:nvPr/>
        </p:nvGraphicFramePr>
        <p:xfrm>
          <a:off x="203200" y="1152525"/>
          <a:ext cx="11582400" cy="2590800"/>
        </p:xfrm>
        <a:graphic>
          <a:graphicData uri="http://schemas.openxmlformats.org/drawingml/2006/table">
            <a:tbl>
              <a:tblPr/>
              <a:tblGrid>
                <a:gridCol w="11582400">
                  <a:extLst>
                    <a:ext uri="{9D8B030D-6E8A-4147-A177-3AD203B41FA5}">
                      <a16:colId xmlns:a16="http://schemas.microsoft.com/office/drawing/2014/main" val="20000"/>
                    </a:ext>
                  </a:extLst>
                </a:gridCol>
              </a:tblGrid>
              <a:tr h="2590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CA" sz="3600" b="0" i="0" u="none" strike="noStrike" cap="none" normalizeH="0" baseline="0">
                        <a:ln>
                          <a:noFill/>
                        </a:ln>
                        <a:solidFill>
                          <a:schemeClr val="tx1"/>
                        </a:solidFill>
                        <a:effectLst/>
                        <a:latin typeface="Arial" charset="0"/>
                        <a:cs typeface="Arial" charset="0"/>
                      </a:endParaRPr>
                    </a:p>
                  </a:txBody>
                  <a:tcPr marL="121920" marR="121920"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7" name="Group 109">
            <a:extLst>
              <a:ext uri="{FF2B5EF4-FFF2-40B4-BE49-F238E27FC236}">
                <a16:creationId xmlns:a16="http://schemas.microsoft.com/office/drawing/2014/main" id="{EBE4BA66-BD1A-4431-8CE6-078D1A15891B}"/>
              </a:ext>
            </a:extLst>
          </p:cNvPr>
          <p:cNvGraphicFramePr>
            <a:graphicFrameLocks noGrp="1"/>
          </p:cNvGraphicFramePr>
          <p:nvPr/>
        </p:nvGraphicFramePr>
        <p:xfrm>
          <a:off x="0" y="75564"/>
          <a:ext cx="12192000" cy="6306312"/>
        </p:xfrm>
        <a:graphic>
          <a:graphicData uri="http://schemas.openxmlformats.org/drawingml/2006/table">
            <a:tbl>
              <a:tblPr/>
              <a:tblGrid>
                <a:gridCol w="4241527">
                  <a:extLst>
                    <a:ext uri="{9D8B030D-6E8A-4147-A177-3AD203B41FA5}">
                      <a16:colId xmlns:a16="http://schemas.microsoft.com/office/drawing/2014/main" val="20000"/>
                    </a:ext>
                  </a:extLst>
                </a:gridCol>
                <a:gridCol w="4363065">
                  <a:extLst>
                    <a:ext uri="{9D8B030D-6E8A-4147-A177-3AD203B41FA5}">
                      <a16:colId xmlns:a16="http://schemas.microsoft.com/office/drawing/2014/main" val="20001"/>
                    </a:ext>
                  </a:extLst>
                </a:gridCol>
                <a:gridCol w="3587408">
                  <a:extLst>
                    <a:ext uri="{9D8B030D-6E8A-4147-A177-3AD203B41FA5}">
                      <a16:colId xmlns:a16="http://schemas.microsoft.com/office/drawing/2014/main" val="20002"/>
                    </a:ext>
                  </a:extLst>
                </a:gridCol>
              </a:tblGrid>
              <a:tr h="6297168">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3700" b="0" i="0" u="none" strike="noStrike" cap="none" normalizeH="0" baseline="0" err="1">
                          <a:ln>
                            <a:noFill/>
                          </a:ln>
                          <a:solidFill>
                            <a:schemeClr val="tx1"/>
                          </a:solidFill>
                          <a:effectLst/>
                          <a:latin typeface="Coptic1" pitchFamily="2" charset="0"/>
                          <a:cs typeface="Arial" charset="0"/>
                        </a:rPr>
                        <a:t>Proceuxacye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u~per</a:t>
                      </a:r>
                      <a:r>
                        <a:rPr kumimoji="0" lang="en-US" sz="3700" b="0" i="0" u="none" strike="noStrike" cap="none" normalizeH="0" baseline="0">
                          <a:ln>
                            <a:noFill/>
                          </a:ln>
                          <a:solidFill>
                            <a:schemeClr val="tx1"/>
                          </a:solidFill>
                          <a:effectLst/>
                          <a:latin typeface="Coptic1" pitchFamily="2" charset="0"/>
                          <a:cs typeface="Arial" charset="0"/>
                        </a:rPr>
                        <a:t> t/c </a:t>
                      </a:r>
                      <a:r>
                        <a:rPr kumimoji="0" lang="en-US" sz="3700" b="0" i="0" u="none" strike="noStrike" cap="none" normalizeH="0" baseline="0" err="1">
                          <a:ln>
                            <a:noFill/>
                          </a:ln>
                          <a:solidFill>
                            <a:schemeClr val="tx1"/>
                          </a:solidFill>
                          <a:effectLst/>
                          <a:latin typeface="Coptic1" pitchFamily="2" charset="0"/>
                          <a:cs typeface="Arial" charset="0"/>
                        </a:rPr>
                        <a:t>i~r</a:t>
                      </a:r>
                      <a:r>
                        <a:rPr kumimoji="0" lang="en-US" sz="3700" b="0" i="0" u="none" strike="noStrike" cap="none" normalizeH="0" baseline="0">
                          <a:ln>
                            <a:noFill/>
                          </a:ln>
                          <a:solidFill>
                            <a:schemeClr val="tx1"/>
                          </a:solidFill>
                          <a:effectLst/>
                          <a:latin typeface="Coptic1" pitchFamily="2" charset="0"/>
                          <a:cs typeface="Arial" charset="0"/>
                        </a:rPr>
                        <a:t>/n/c t/c </a:t>
                      </a:r>
                      <a:r>
                        <a:rPr kumimoji="0" lang="en-US" sz="3700" b="0" i="0" u="none" strike="noStrike" cap="none" normalizeH="0" baseline="0" err="1">
                          <a:ln>
                            <a:noFill/>
                          </a:ln>
                          <a:solidFill>
                            <a:schemeClr val="tx1"/>
                          </a:solidFill>
                          <a:effectLst/>
                          <a:latin typeface="Coptic1" pitchFamily="2" charset="0"/>
                          <a:cs typeface="Arial" charset="0"/>
                        </a:rPr>
                        <a:t>a~giac</a:t>
                      </a:r>
                      <a:r>
                        <a:rPr kumimoji="0" lang="en-US" sz="3700" b="0" i="0" u="none" strike="noStrike" cap="none" normalizeH="0" baseline="0">
                          <a:ln>
                            <a:noFill/>
                          </a:ln>
                          <a:solidFill>
                            <a:schemeClr val="tx1"/>
                          </a:solidFill>
                          <a:effectLst/>
                          <a:latin typeface="Coptic1" pitchFamily="2" charset="0"/>
                          <a:cs typeface="Arial" charset="0"/>
                        </a:rPr>
                        <a:t> mon/c </a:t>
                      </a:r>
                      <a:r>
                        <a:rPr kumimoji="0" lang="en-US" sz="3700" b="0" i="0" u="none" strike="noStrike" cap="none" normalizeH="0" baseline="0" err="1">
                          <a:ln>
                            <a:noFill/>
                          </a:ln>
                          <a:solidFill>
                            <a:schemeClr val="tx1"/>
                          </a:solidFill>
                          <a:effectLst/>
                          <a:latin typeface="Coptic1" pitchFamily="2" charset="0"/>
                          <a:cs typeface="Arial" charset="0"/>
                        </a:rPr>
                        <a:t>kayolik</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ke</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a~poctolik</a:t>
                      </a:r>
                      <a:r>
                        <a:rPr kumimoji="0" lang="en-US" sz="3700" b="0" i="0" u="none" strike="noStrike" cap="none" normalizeH="0" baseline="0">
                          <a:ln>
                            <a:noFill/>
                          </a:ln>
                          <a:solidFill>
                            <a:schemeClr val="tx1"/>
                          </a:solidFill>
                          <a:effectLst/>
                          <a:latin typeface="Coptic1" pitchFamily="2" charset="0"/>
                          <a:cs typeface="Arial" charset="0"/>
                        </a:rPr>
                        <a:t>/c </a:t>
                      </a:r>
                      <a:r>
                        <a:rPr kumimoji="0" lang="en-US" sz="3700" b="0" i="0" u="none" strike="noStrike" cap="none" normalizeH="0" baseline="0" err="1">
                          <a:ln>
                            <a:noFill/>
                          </a:ln>
                          <a:solidFill>
                            <a:schemeClr val="tx1"/>
                          </a:solidFill>
                          <a:effectLst/>
                          <a:latin typeface="Coptic1" pitchFamily="2" charset="0"/>
                          <a:cs typeface="Arial" charset="0"/>
                        </a:rPr>
                        <a:t>oryodoxou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tou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yeou</a:t>
                      </a:r>
                      <a:r>
                        <a:rPr kumimoji="0" lang="en-US" sz="3700" b="0" i="0" u="none" strike="noStrike" cap="none" normalizeH="0" baseline="0">
                          <a:ln>
                            <a:noFill/>
                          </a:ln>
                          <a:solidFill>
                            <a:schemeClr val="tx1"/>
                          </a:solidFill>
                          <a:effectLst/>
                          <a:latin typeface="Coptic1" pitchFamily="2" charset="0"/>
                          <a:cs typeface="Arial" charset="0"/>
                        </a:rPr>
                        <a:t> </a:t>
                      </a:r>
                      <a:r>
                        <a:rPr kumimoji="0" lang="en-US" sz="3700" b="0" i="0" u="none" strike="noStrike" cap="none" normalizeH="0" baseline="0" err="1">
                          <a:ln>
                            <a:noFill/>
                          </a:ln>
                          <a:solidFill>
                            <a:schemeClr val="tx1"/>
                          </a:solidFill>
                          <a:effectLst/>
                          <a:latin typeface="Coptic1" pitchFamily="2" charset="0"/>
                          <a:cs typeface="Arial" charset="0"/>
                        </a:rPr>
                        <a:t>ekk~l</a:t>
                      </a:r>
                      <a:r>
                        <a:rPr kumimoji="0" lang="en-US" sz="3700" b="0" i="0" u="none" strike="noStrike" cap="none" normalizeH="0" baseline="0">
                          <a:ln>
                            <a:noFill/>
                          </a:ln>
                          <a:solidFill>
                            <a:schemeClr val="tx1"/>
                          </a:solidFill>
                          <a:effectLst/>
                          <a:latin typeface="Coptic1" pitchFamily="2" charset="0"/>
                          <a:cs typeface="Arial" charset="0"/>
                        </a:rPr>
                        <a:t>/</a:t>
                      </a:r>
                      <a:r>
                        <a:rPr kumimoji="0" lang="en-US" sz="3700" b="0" i="0" u="none" strike="noStrike" cap="none" normalizeH="0" baseline="0" err="1">
                          <a:ln>
                            <a:noFill/>
                          </a:ln>
                          <a:solidFill>
                            <a:schemeClr val="tx1"/>
                          </a:solidFill>
                          <a:effectLst/>
                          <a:latin typeface="Coptic1" pitchFamily="2" charset="0"/>
                          <a:cs typeface="Arial" charset="0"/>
                        </a:rPr>
                        <a:t>ciac</a:t>
                      </a:r>
                      <a:r>
                        <a:rPr kumimoji="0" lang="en-US" sz="3700" b="0" i="0" u="none" strike="noStrike" cap="none" normalizeH="0" baseline="0">
                          <a:ln>
                            <a:noFill/>
                          </a:ln>
                          <a:solidFill>
                            <a:schemeClr val="tx1"/>
                          </a:solidFill>
                          <a:effectLst/>
                          <a:latin typeface="Coptic1" pitchFamily="2" charset="0"/>
                          <a:cs typeface="Arial" charset="0"/>
                        </a:rPr>
                        <a:t>.</a:t>
                      </a:r>
                      <a:endParaRPr kumimoji="0" lang="ar-EG" sz="3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ar-EG"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FR" sz="4300" b="0" i="0" u="none" strike="noStrike" cap="none" normalizeH="0" baseline="0" err="1">
                          <a:ln>
                            <a:noFill/>
                          </a:ln>
                          <a:solidFill>
                            <a:schemeClr val="tx1"/>
                          </a:solidFill>
                          <a:effectLst/>
                          <a:latin typeface="Coptic1" pitchFamily="2" charset="0"/>
                          <a:cs typeface="Arial" charset="0"/>
                        </a:rPr>
                        <a:t>Kurie</a:t>
                      </a:r>
                      <a:r>
                        <a:rPr kumimoji="0" lang="fr-FR" sz="4300" b="0" i="0" u="none" strike="noStrike" cap="none" normalizeH="0" baseline="0">
                          <a:ln>
                            <a:noFill/>
                          </a:ln>
                          <a:solidFill>
                            <a:schemeClr val="tx1"/>
                          </a:solidFill>
                          <a:effectLst/>
                          <a:latin typeface="Coptic1" pitchFamily="2" charset="0"/>
                          <a:cs typeface="Arial" charset="0"/>
                        </a:rPr>
                        <a:t>~ </a:t>
                      </a:r>
                      <a:r>
                        <a:rPr kumimoji="0" lang="fr-FR" sz="4300" b="0" i="0" u="none" strike="noStrike" cap="none" normalizeH="0" baseline="0" err="1">
                          <a:ln>
                            <a:noFill/>
                          </a:ln>
                          <a:solidFill>
                            <a:schemeClr val="tx1"/>
                          </a:solidFill>
                          <a:effectLst/>
                          <a:latin typeface="Coptic1" pitchFamily="2" charset="0"/>
                          <a:cs typeface="Arial" charset="0"/>
                        </a:rPr>
                        <a:t>e~le</a:t>
                      </a:r>
                      <a:r>
                        <a:rPr kumimoji="0" lang="fr-FR" sz="4300" b="0" i="0" u="none" strike="noStrike" cap="none" normalizeH="0" baseline="0">
                          <a:ln>
                            <a:noFill/>
                          </a:ln>
                          <a:solidFill>
                            <a:schemeClr val="tx1"/>
                          </a:solidFill>
                          <a:effectLst/>
                          <a:latin typeface="Coptic1" pitchFamily="2" charset="0"/>
                          <a:cs typeface="Arial" charset="0"/>
                        </a:rPr>
                        <a:t>/~con.</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Diacre:</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Priez pour la paix de l’église orthodoxe de Dieu, une, sainte, universelle, et apostolique.</a:t>
                      </a:r>
                      <a:endParaRPr kumimoji="0" lang="ar-EG" sz="3700" b="0" i="0" u="none" strike="noStrike" cap="none" normalizeH="0" baseline="0">
                        <a:ln>
                          <a:noFill/>
                        </a:ln>
                        <a:solidFill>
                          <a:schemeClr val="tx1"/>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800" b="0" i="0" u="sng" strike="noStrike" cap="none" normalizeH="0" baseline="0">
                          <a:ln>
                            <a:noFill/>
                          </a:ln>
                          <a:solidFill>
                            <a:srgbClr val="FF9933"/>
                          </a:solidFill>
                          <a:effectLst/>
                          <a:latin typeface="Arial" charset="0"/>
                          <a:cs typeface="Times New Roman" pitchFamily="18" charset="0"/>
                        </a:rPr>
                        <a:t>L’Assemblée:</a:t>
                      </a:r>
                      <a:endParaRPr kumimoji="0" lang="ar-EG" sz="28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Pitié Seigneur.</a:t>
                      </a:r>
                    </a:p>
                  </a:txBody>
                  <a:tcPr marL="121920" marR="121920" horzOverflow="overflow">
                    <a:lnL>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الشماس:</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صلوا من أجل سلام كنيسَة الله الواحدة المقدّسة الجامعة </a:t>
                      </a:r>
                      <a:r>
                        <a:rPr kumimoji="0" lang="ar-SA" sz="3700" b="0" i="0" u="none" strike="noStrike" cap="none" normalizeH="0" baseline="0" err="1">
                          <a:ln>
                            <a:noFill/>
                          </a:ln>
                          <a:solidFill>
                            <a:schemeClr val="tx1"/>
                          </a:solidFill>
                          <a:effectLst/>
                          <a:latin typeface="Arial" charset="0"/>
                          <a:cs typeface="Arial" charset="0"/>
                        </a:rPr>
                        <a:t>الرسولية</a:t>
                      </a:r>
                      <a:r>
                        <a:rPr kumimoji="0" lang="ar-SA" sz="3700" b="0" i="0" u="none" strike="noStrike" cap="none" normalizeH="0" baseline="0">
                          <a:ln>
                            <a:noFill/>
                          </a:ln>
                          <a:solidFill>
                            <a:schemeClr val="tx1"/>
                          </a:solidFill>
                          <a:effectLst/>
                          <a:latin typeface="Arial" charset="0"/>
                          <a:cs typeface="Arial" charset="0"/>
                        </a:rPr>
                        <a:t> الأرثوذكسية</a:t>
                      </a:r>
                      <a:endParaRPr kumimoji="0" lang="en-US" sz="3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en-US" sz="2700" b="0" i="0" u="none" strike="noStrike" cap="none" normalizeH="0" baseline="0">
                        <a:ln>
                          <a:noFill/>
                        </a:ln>
                        <a:solidFill>
                          <a:schemeClr val="tx1"/>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fr-FR"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endParaRPr kumimoji="0" lang="ar-EG" sz="1900" b="0" i="0" u="sng" strike="noStrike" cap="none" normalizeH="0" baseline="0">
                        <a:ln>
                          <a:noFill/>
                        </a:ln>
                        <a:solidFill>
                          <a:srgbClr val="FF9933"/>
                        </a:solidFill>
                        <a:effectLst/>
                        <a:latin typeface="Arial" charset="0"/>
                        <a:cs typeface="Times New Roman" pitchFamily="18" charset="0"/>
                      </a:endParaRP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2800" b="0" i="0" u="sng" strike="noStrike" cap="none" normalizeH="0" baseline="0">
                          <a:ln>
                            <a:noFill/>
                          </a:ln>
                          <a:solidFill>
                            <a:srgbClr val="FF9933"/>
                          </a:solidFill>
                          <a:effectLst/>
                          <a:latin typeface="Arial" charset="0"/>
                          <a:cs typeface="Times New Roman" pitchFamily="18" charset="0"/>
                        </a:rPr>
                        <a:t>الشعب:</a:t>
                      </a:r>
                    </a:p>
                    <a:p>
                      <a:pPr marL="0" marR="0" lvl="0" indent="0" algn="just" defTabSz="914400" rtl="1" eaLnBrk="1" fontAlgn="base" latinLnBrk="0" hangingPunct="1">
                        <a:lnSpc>
                          <a:spcPct val="100000"/>
                        </a:lnSpc>
                        <a:spcBef>
                          <a:spcPct val="20000"/>
                        </a:spcBef>
                        <a:spcAft>
                          <a:spcPct val="0"/>
                        </a:spcAft>
                        <a:buClrTx/>
                        <a:buSzTx/>
                        <a:buFontTx/>
                        <a:buNone/>
                        <a:tabLst/>
                      </a:pPr>
                      <a:r>
                        <a:rPr kumimoji="0" lang="ar-SA" sz="3700" b="0" i="0" u="none" strike="noStrike" cap="none" normalizeH="0" baseline="0">
                          <a:ln>
                            <a:noFill/>
                          </a:ln>
                          <a:solidFill>
                            <a:schemeClr val="tx1"/>
                          </a:solidFill>
                          <a:effectLst/>
                          <a:latin typeface="Arial" charset="0"/>
                          <a:cs typeface="Arial" charset="0"/>
                        </a:rPr>
                        <a:t>يا ربُ ارحم.</a:t>
                      </a:r>
                      <a:endParaRPr kumimoji="0" lang="en-CA" sz="37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504761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64449" name="Group 97"/>
          <p:cNvGraphicFramePr>
            <a:graphicFrameLocks noGrp="1"/>
          </p:cNvGraphicFramePr>
          <p:nvPr>
            <p:ph type="tbl" idx="1"/>
          </p:nvPr>
        </p:nvGraphicFramePr>
        <p:xfrm>
          <a:off x="0" y="138349"/>
          <a:ext cx="12192000" cy="6301232"/>
        </p:xfrm>
        <a:graphic>
          <a:graphicData uri="http://schemas.openxmlformats.org/drawingml/2006/table">
            <a:tbl>
              <a:tblPr/>
              <a:tblGrid>
                <a:gridCol w="4245583">
                  <a:extLst>
                    <a:ext uri="{9D8B030D-6E8A-4147-A177-3AD203B41FA5}">
                      <a16:colId xmlns:a16="http://schemas.microsoft.com/office/drawing/2014/main" val="980968862"/>
                    </a:ext>
                  </a:extLst>
                </a:gridCol>
                <a:gridCol w="4383932">
                  <a:extLst>
                    <a:ext uri="{9D8B030D-6E8A-4147-A177-3AD203B41FA5}">
                      <a16:colId xmlns:a16="http://schemas.microsoft.com/office/drawing/2014/main" val="20000"/>
                    </a:ext>
                  </a:extLst>
                </a:gridCol>
                <a:gridCol w="3562485">
                  <a:extLst>
                    <a:ext uri="{9D8B030D-6E8A-4147-A177-3AD203B41FA5}">
                      <a16:colId xmlns:a16="http://schemas.microsoft.com/office/drawing/2014/main" val="20001"/>
                    </a:ext>
                  </a:extLst>
                </a:gridCol>
              </a:tblGrid>
              <a:tr h="6301232">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700" b="0" i="0" u="none" strike="noStrike" cap="none" normalizeH="0" baseline="0">
                        <a:ln>
                          <a:noFill/>
                        </a:ln>
                        <a:solidFill>
                          <a:schemeClr val="tx1"/>
                        </a:solidFill>
                        <a:effectLst/>
                        <a:latin typeface="Coptic1" pitchFamily="2"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err="1">
                          <a:ln>
                            <a:noFill/>
                          </a:ln>
                          <a:solidFill>
                            <a:schemeClr val="tx1"/>
                          </a:solidFill>
                          <a:effectLst/>
                          <a:latin typeface="Coptic1" pitchFamily="2" charset="0"/>
                          <a:cs typeface="Arial" charset="0"/>
                        </a:rPr>
                        <a:t>Yai</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etsop</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icjen</a:t>
                      </a:r>
                      <a:r>
                        <a:rPr kumimoji="0" lang="fr-CA" sz="3700" b="0" i="0" u="none" strike="noStrike" cap="none" normalizeH="0" baseline="0">
                          <a:ln>
                            <a:noFill/>
                          </a:ln>
                          <a:solidFill>
                            <a:schemeClr val="tx1"/>
                          </a:solidFill>
                          <a:effectLst/>
                          <a:latin typeface="Coptic1" pitchFamily="2" charset="0"/>
                          <a:cs typeface="Arial" charset="0"/>
                        </a:rPr>
                        <a:t> </a:t>
                      </a:r>
                      <a:r>
                        <a:rPr kumimoji="0" lang="fr-CA" sz="3700" b="0" i="0" u="none" strike="noStrike" cap="none" normalizeH="0" baseline="0" err="1">
                          <a:ln>
                            <a:noFill/>
                          </a:ln>
                          <a:solidFill>
                            <a:schemeClr val="tx1"/>
                          </a:solidFill>
                          <a:effectLst/>
                          <a:latin typeface="Coptic1" pitchFamily="2" charset="0"/>
                          <a:cs typeface="Arial" charset="0"/>
                        </a:rPr>
                        <a:t>aur</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jc</a:t>
                      </a:r>
                      <a:r>
                        <a:rPr kumimoji="0" lang="fr-CA" sz="3700" b="0" i="0" u="none" strike="noStrike" cap="none" normalizeH="0" baseline="0">
                          <a:ln>
                            <a:noFill/>
                          </a:ln>
                          <a:solidFill>
                            <a:schemeClr val="tx1"/>
                          </a:solidFill>
                          <a:effectLst/>
                          <a:latin typeface="Coptic1" pitchFamily="2" charset="0"/>
                          <a:cs typeface="Arial" charset="0"/>
                        </a:rPr>
                        <a:t> n~]</a:t>
                      </a:r>
                      <a:r>
                        <a:rPr kumimoji="0" lang="fr-CA" sz="3700" b="0" i="0" u="none" strike="noStrike" cap="none" normalizeH="0" baseline="0" err="1">
                          <a:ln>
                            <a:noFill/>
                          </a:ln>
                          <a:solidFill>
                            <a:schemeClr val="tx1"/>
                          </a:solidFill>
                          <a:effectLst/>
                          <a:latin typeface="Coptic1" pitchFamily="2" charset="0"/>
                          <a:cs typeface="Arial" charset="0"/>
                        </a:rPr>
                        <a:t>oikoumen</a:t>
                      </a:r>
                      <a:r>
                        <a:rPr kumimoji="0" lang="fr-CA" sz="3700" b="0" i="0" u="none" strike="noStrike" cap="none" normalizeH="0" baseline="0">
                          <a:ln>
                            <a:noFill/>
                          </a:ln>
                          <a:solidFill>
                            <a:schemeClr val="tx1"/>
                          </a:solidFill>
                          <a:effectLst/>
                          <a:latin typeface="Coptic1" pitchFamily="2" charset="0"/>
                          <a:cs typeface="Arial" charset="0"/>
                        </a:rPr>
                        <a:t>/ sa </a:t>
                      </a:r>
                      <a:r>
                        <a:rPr kumimoji="0" lang="fr-CA" sz="3700" b="0" i="0" u="none" strike="noStrike" cap="none" normalizeH="0" baseline="0" err="1">
                          <a:ln>
                            <a:noFill/>
                          </a:ln>
                          <a:solidFill>
                            <a:schemeClr val="tx1"/>
                          </a:solidFill>
                          <a:effectLst/>
                          <a:latin typeface="Coptic1" pitchFamily="2" charset="0"/>
                          <a:cs typeface="Arial" charset="0"/>
                        </a:rPr>
                        <a:t>aur</a:t>
                      </a:r>
                      <a:r>
                        <a:rPr kumimoji="0" lang="fr-CA" sz="3700" b="0" i="0" u="none" strike="noStrike" cap="none" normalizeH="0" baseline="0">
                          <a:ln>
                            <a:noFill/>
                          </a:ln>
                          <a:solidFill>
                            <a:schemeClr val="tx1"/>
                          </a:solidFill>
                          <a:effectLst/>
                          <a:latin typeface="Coptic1" pitchFamily="2" charset="0"/>
                          <a:cs typeface="Arial" charset="0"/>
                        </a:rPr>
                        <a:t>/</a:t>
                      </a:r>
                      <a:r>
                        <a:rPr kumimoji="0" lang="fr-CA" sz="3700" b="0" i="0" u="none" strike="noStrike" cap="none" normalizeH="0" baseline="0" err="1">
                          <a:ln>
                            <a:noFill/>
                          </a:ln>
                          <a:solidFill>
                            <a:schemeClr val="tx1"/>
                          </a:solidFill>
                          <a:effectLst/>
                          <a:latin typeface="Coptic1" pitchFamily="2" charset="0"/>
                          <a:cs typeface="Arial" charset="0"/>
                        </a:rPr>
                        <a:t>jc</a:t>
                      </a:r>
                      <a:r>
                        <a:rPr kumimoji="0" lang="fr-CA" sz="3700" b="0" i="0" u="none" strike="noStrike" cap="none" normalizeH="0" baseline="0">
                          <a:ln>
                            <a:noFill/>
                          </a:ln>
                          <a:solidFill>
                            <a:schemeClr val="tx1"/>
                          </a:solidFill>
                          <a:effectLst/>
                          <a:latin typeface="Coptic1" pitchFamily="2" charset="0"/>
                          <a:cs typeface="Arial" charset="0"/>
                        </a:rPr>
                        <a:t>: </a:t>
                      </a:r>
                      <a:r>
                        <a:rPr lang="fr-FR" sz="3700" kern="1200" err="1">
                          <a:solidFill>
                            <a:schemeClr val="tx1"/>
                          </a:solidFill>
                          <a:effectLst/>
                          <a:latin typeface="Coptic1" pitchFamily="2" charset="0"/>
                          <a:ea typeface="+mn-ea"/>
                          <a:cs typeface="+mn-cs"/>
                        </a:rPr>
                        <a:t>Nilaoc</a:t>
                      </a:r>
                      <a:r>
                        <a:rPr lang="fr-FR" sz="3700" kern="1200">
                          <a:solidFill>
                            <a:schemeClr val="tx1"/>
                          </a:solidFill>
                          <a:effectLst/>
                          <a:latin typeface="Coptic1" pitchFamily="2" charset="0"/>
                          <a:ea typeface="+mn-ea"/>
                          <a:cs typeface="+mn-cs"/>
                        </a:rPr>
                        <a: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 nem </a:t>
                      </a:r>
                      <a:r>
                        <a:rPr lang="fr-FR" sz="3700" kern="1200" err="1">
                          <a:solidFill>
                            <a:schemeClr val="tx1"/>
                          </a:solidFill>
                          <a:effectLst/>
                          <a:latin typeface="Coptic1" pitchFamily="2" charset="0"/>
                          <a:ea typeface="+mn-ea"/>
                          <a:cs typeface="+mn-cs"/>
                        </a:rPr>
                        <a:t>nio~hi</a:t>
                      </a:r>
                      <a:r>
                        <a:rPr lang="fr-FR" sz="3700" kern="1200">
                          <a:solidFill>
                            <a:schemeClr val="tx1"/>
                          </a:solidFill>
                          <a:effectLst/>
                          <a:latin typeface="Coptic1" pitchFamily="2" charset="0"/>
                          <a:ea typeface="+mn-ea"/>
                          <a:cs typeface="+mn-cs"/>
                        </a:rPr>
                        <a: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c~mou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e~rwou</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hir</a:t>
                      </a:r>
                      <a:r>
                        <a:rPr lang="fr-FR" sz="3700" kern="1200">
                          <a:solidFill>
                            <a:schemeClr val="tx1"/>
                          </a:solidFill>
                          <a:effectLst/>
                          <a:latin typeface="Coptic1" pitchFamily="2" charset="0"/>
                          <a:ea typeface="+mn-ea"/>
                          <a:cs typeface="+mn-cs"/>
                        </a:rPr>
                        <a:t>/n/ ] </a:t>
                      </a:r>
                      <a:r>
                        <a:rPr lang="fr-FR" sz="3700" kern="1200" err="1">
                          <a:solidFill>
                            <a:schemeClr val="tx1"/>
                          </a:solidFill>
                          <a:effectLst/>
                          <a:latin typeface="Coptic1" pitchFamily="2" charset="0"/>
                          <a:ea typeface="+mn-ea"/>
                          <a:cs typeface="+mn-cs"/>
                        </a:rPr>
                        <a:t>e~bolqen</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niv</a:t>
                      </a:r>
                      <a:r>
                        <a:rPr lang="fr-FR" sz="3700" kern="1200">
                          <a:solidFill>
                            <a:schemeClr val="tx1"/>
                          </a:solidFill>
                          <a:effectLst/>
                          <a:latin typeface="Coptic1" pitchFamily="2" charset="0"/>
                          <a:ea typeface="+mn-ea"/>
                          <a:cs typeface="+mn-cs"/>
                        </a:rPr>
                        <a:t>/oui~: m/</a:t>
                      </a:r>
                      <a:r>
                        <a:rPr lang="fr-FR" sz="3700" kern="1200" err="1">
                          <a:solidFill>
                            <a:schemeClr val="tx1"/>
                          </a:solidFill>
                          <a:effectLst/>
                          <a:latin typeface="Coptic1" pitchFamily="2" charset="0"/>
                          <a:ea typeface="+mn-ea"/>
                          <a:cs typeface="+mn-cs"/>
                        </a:rPr>
                        <a:t>ic</a:t>
                      </a:r>
                      <a:r>
                        <a:rPr lang="fr-FR" sz="3700" kern="1200">
                          <a:solidFill>
                            <a:schemeClr val="tx1"/>
                          </a:solidFill>
                          <a:effectLst/>
                          <a:latin typeface="Coptic1" pitchFamily="2" charset="0"/>
                          <a:ea typeface="+mn-ea"/>
                          <a:cs typeface="+mn-cs"/>
                        </a:rPr>
                        <a:t> </a:t>
                      </a:r>
                      <a:r>
                        <a:rPr lang="fr-FR" sz="3700" kern="1200" err="1">
                          <a:solidFill>
                            <a:schemeClr val="tx1"/>
                          </a:solidFill>
                          <a:effectLst/>
                          <a:latin typeface="Coptic1" pitchFamily="2" charset="0"/>
                          <a:ea typeface="+mn-ea"/>
                          <a:cs typeface="+mn-cs"/>
                        </a:rPr>
                        <a:t>e~q~r</a:t>
                      </a:r>
                      <a:r>
                        <a:rPr lang="fr-FR" sz="3700" kern="1200">
                          <a:solidFill>
                            <a:schemeClr val="tx1"/>
                          </a:solidFill>
                          <a:effectLst/>
                          <a:latin typeface="Coptic1" pitchFamily="2" charset="0"/>
                          <a:ea typeface="+mn-ea"/>
                          <a:cs typeface="+mn-cs"/>
                        </a:rPr>
                        <a:t>/i </a:t>
                      </a:r>
                      <a:r>
                        <a:rPr lang="fr-FR" sz="3700" kern="1200" err="1">
                          <a:solidFill>
                            <a:schemeClr val="tx1"/>
                          </a:solidFill>
                          <a:effectLst/>
                          <a:latin typeface="Coptic1" pitchFamily="2" charset="0"/>
                          <a:ea typeface="+mn-ea"/>
                          <a:cs typeface="+mn-cs"/>
                        </a:rPr>
                        <a:t>n~nenh</a:t>
                      </a:r>
                      <a:r>
                        <a:rPr lang="fr-FR" sz="3700" kern="1200">
                          <a:solidFill>
                            <a:schemeClr val="tx1"/>
                          </a:solidFill>
                          <a:effectLst/>
                          <a:latin typeface="Coptic1" pitchFamily="2" charset="0"/>
                          <a:ea typeface="+mn-ea"/>
                          <a:cs typeface="+mn-cs"/>
                        </a:rPr>
                        <a:t>/t t/</a:t>
                      </a:r>
                      <a:r>
                        <a:rPr lang="fr-FR" sz="3700" kern="1200" err="1">
                          <a:solidFill>
                            <a:schemeClr val="tx1"/>
                          </a:solidFill>
                          <a:effectLst/>
                          <a:latin typeface="Coptic1" pitchFamily="2" charset="0"/>
                          <a:ea typeface="+mn-ea"/>
                          <a:cs typeface="+mn-cs"/>
                        </a:rPr>
                        <a:t>rou</a:t>
                      </a:r>
                      <a:r>
                        <a:rPr lang="fr-FR" sz="3700" kern="1200">
                          <a:solidFill>
                            <a:schemeClr val="tx1"/>
                          </a:solidFill>
                          <a:effectLst/>
                          <a:latin typeface="Coptic1" pitchFamily="2" charset="0"/>
                          <a:ea typeface="+mn-ea"/>
                          <a:cs typeface="+mn-cs"/>
                        </a:rPr>
                        <a:t>.</a:t>
                      </a:r>
                      <a:endParaRPr kumimoji="0" lang="fr-CA" sz="3700" b="0" i="0" u="none" strike="noStrike" cap="none" normalizeH="0" baseline="0">
                        <a:ln>
                          <a:noFill/>
                        </a:ln>
                        <a:solidFill>
                          <a:schemeClr val="tx1"/>
                        </a:solidFill>
                        <a:effectLst/>
                        <a:latin typeface="Coptic1" pitchFamily="2" charset="0"/>
                        <a:cs typeface="Arial" charset="0"/>
                      </a:endParaRP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2700" b="0" i="0" u="sng" strike="noStrike" cap="none" normalizeH="0" baseline="0">
                          <a:ln>
                            <a:noFill/>
                          </a:ln>
                          <a:solidFill>
                            <a:srgbClr val="FF9900"/>
                          </a:solidFill>
                          <a:effectLst/>
                          <a:latin typeface="Arial" charset="0"/>
                          <a:cs typeface="Arial" charset="0"/>
                        </a:rPr>
                        <a:t>Prêtre:</a:t>
                      </a:r>
                      <a:endParaRPr kumimoji="0" lang="en-CA" sz="2700" b="0" i="0" u="sng" strike="noStrike" cap="none" normalizeH="0" baseline="0">
                        <a:ln>
                          <a:noFill/>
                        </a:ln>
                        <a:solidFill>
                          <a:srgbClr val="FF9900"/>
                        </a:solidFill>
                        <a:effectLst/>
                        <a:latin typeface="Arial" charset="0"/>
                        <a:cs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fr-CA" sz="3700" b="0" i="0" u="none" strike="noStrike" cap="none" normalizeH="0" baseline="0">
                          <a:ln>
                            <a:noFill/>
                          </a:ln>
                          <a:solidFill>
                            <a:schemeClr val="tx1"/>
                          </a:solidFill>
                          <a:effectLst/>
                          <a:latin typeface="Arial" charset="0"/>
                          <a:cs typeface="Arial" charset="0"/>
                        </a:rPr>
                        <a:t>Celle qui existe d’un bout à l’autre de la terre, Seigneur, bénis tous les peuples et tous les troupeaux. Que la paix céleste remplisse nos cœurs. </a:t>
                      </a:r>
                      <a:r>
                        <a:rPr kumimoji="0" lang="fr-CA" sz="3200" b="0" i="0" u="none" strike="noStrike" cap="none" normalizeH="0" baseline="0">
                          <a:ln>
                            <a:noFill/>
                          </a:ln>
                          <a:solidFill>
                            <a:schemeClr val="tx1"/>
                          </a:solidFill>
                          <a:effectLst/>
                          <a:latin typeface="Arial" charset="0"/>
                          <a:cs typeface="Arial" charset="0"/>
                        </a:rPr>
                        <a:t> </a:t>
                      </a:r>
                    </a:p>
                  </a:txBody>
                  <a:tcPr marL="121920" marR="121920" horzOverflow="overflow">
                    <a:lnL cap="flat">
                      <a:noFill/>
                    </a:lnL>
                    <a:lnR>
                      <a:noFill/>
                    </a:lnR>
                    <a:lnT cap="flat">
                      <a:noFill/>
                    </a:lnT>
                    <a:lnB cap="flat">
                      <a:noFill/>
                    </a:lnB>
                    <a:lnTlToBr>
                      <a:noFill/>
                    </a:lnTlToBr>
                    <a:lnBlToTr>
                      <a:noFill/>
                    </a:lnBlToTr>
                    <a:noFill/>
                  </a:tcPr>
                </a:tc>
                <a:tc>
                  <a:txBody>
                    <a:bodyPr/>
                    <a:lstStyle/>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2700" b="0" i="0" u="sng" strike="noStrike" cap="none" normalizeH="0" baseline="0">
                          <a:ln>
                            <a:noFill/>
                          </a:ln>
                          <a:solidFill>
                            <a:srgbClr val="FF9900"/>
                          </a:solidFill>
                          <a:effectLst/>
                          <a:latin typeface="Arial" charset="0"/>
                          <a:cs typeface="Arial" charset="0"/>
                        </a:rPr>
                        <a:t>الكاهن:</a:t>
                      </a:r>
                      <a:endParaRPr kumimoji="0" lang="en-US" sz="2700" b="0" i="0" u="sng" strike="noStrike" cap="none" normalizeH="0" baseline="0">
                        <a:ln>
                          <a:noFill/>
                        </a:ln>
                        <a:solidFill>
                          <a:srgbClr val="FF9900"/>
                        </a:solidFill>
                        <a:effectLst/>
                        <a:latin typeface="Arial" charset="0"/>
                        <a:cs typeface="Arial" charset="0"/>
                      </a:endParaRPr>
                    </a:p>
                    <a:p>
                      <a:pPr marL="0" marR="0" lvl="0" indent="0" algn="just" defTabSz="914400" rtl="1" eaLnBrk="1" fontAlgn="base" latinLnBrk="0" hangingPunct="1">
                        <a:lnSpc>
                          <a:spcPct val="100000"/>
                        </a:lnSpc>
                        <a:spcBef>
                          <a:spcPct val="20000"/>
                        </a:spcBef>
                        <a:spcAft>
                          <a:spcPct val="0"/>
                        </a:spcAft>
                        <a:buClrTx/>
                        <a:buSzTx/>
                        <a:buFontTx/>
                        <a:buNone/>
                        <a:tabLst/>
                        <a:defRPr/>
                      </a:pPr>
                      <a:r>
                        <a:rPr kumimoji="0" lang="ar-SA" sz="3700" b="0" i="0" u="none" strike="noStrike" cap="none" normalizeH="0" baseline="0">
                          <a:ln>
                            <a:noFill/>
                          </a:ln>
                          <a:solidFill>
                            <a:schemeClr val="tx1"/>
                          </a:solidFill>
                          <a:effectLst/>
                          <a:latin typeface="Arial" charset="0"/>
                          <a:cs typeface="Arial" pitchFamily="34" charset="0"/>
                        </a:rPr>
                        <a:t>هذه الكائنة من </a:t>
                      </a:r>
                      <a:r>
                        <a:rPr kumimoji="0" lang="ar-SA" sz="3700" b="0" i="0" u="none" strike="noStrike" cap="none" normalizeH="0" baseline="0" err="1">
                          <a:ln>
                            <a:noFill/>
                          </a:ln>
                          <a:solidFill>
                            <a:schemeClr val="tx1"/>
                          </a:solidFill>
                          <a:effectLst/>
                          <a:latin typeface="Arial" charset="0"/>
                          <a:cs typeface="Arial" pitchFamily="34" charset="0"/>
                        </a:rPr>
                        <a:t>أقاصى</a:t>
                      </a:r>
                      <a:r>
                        <a:rPr kumimoji="0" lang="ar-SA" sz="3700" b="0" i="0" u="none" strike="noStrike" cap="none" normalizeH="0" baseline="0">
                          <a:ln>
                            <a:noFill/>
                          </a:ln>
                          <a:solidFill>
                            <a:schemeClr val="tx1"/>
                          </a:solidFill>
                          <a:effectLst/>
                          <a:latin typeface="Arial" charset="0"/>
                          <a:cs typeface="Arial" pitchFamily="34" charset="0"/>
                        </a:rPr>
                        <a:t> المسكونة إلى أقاصيها كل الشعوب وكل القطعان باركهم</a:t>
                      </a:r>
                      <a:r>
                        <a:rPr kumimoji="0" lang="ar-EG"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السلام </a:t>
                      </a:r>
                      <a:r>
                        <a:rPr kumimoji="0" lang="ar-SA" sz="3700" b="0" i="0" u="none" strike="noStrike" cap="none" normalizeH="0" baseline="0" err="1">
                          <a:ln>
                            <a:noFill/>
                          </a:ln>
                          <a:solidFill>
                            <a:schemeClr val="tx1"/>
                          </a:solidFill>
                          <a:effectLst/>
                          <a:latin typeface="Arial" charset="0"/>
                          <a:cs typeface="Arial" pitchFamily="34" charset="0"/>
                        </a:rPr>
                        <a:t>الذى</a:t>
                      </a:r>
                      <a:r>
                        <a:rPr kumimoji="0" lang="ar-SA" sz="3700" b="0" i="0" u="none" strike="noStrike" cap="none" normalizeH="0" baseline="0">
                          <a:ln>
                            <a:noFill/>
                          </a:ln>
                          <a:solidFill>
                            <a:schemeClr val="tx1"/>
                          </a:solidFill>
                          <a:effectLst/>
                          <a:latin typeface="Arial" charset="0"/>
                          <a:cs typeface="Arial" pitchFamily="34" charset="0"/>
                        </a:rPr>
                        <a:t> من</a:t>
                      </a:r>
                      <a:r>
                        <a:rPr kumimoji="0" lang="ar-EG"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السموات انزله على</a:t>
                      </a:r>
                      <a:r>
                        <a:rPr kumimoji="0" lang="en-CA" sz="3700" b="0" i="0" u="none" strike="noStrike" cap="none" normalizeH="0" baseline="0">
                          <a:ln>
                            <a:noFill/>
                          </a:ln>
                          <a:solidFill>
                            <a:schemeClr val="tx1"/>
                          </a:solidFill>
                          <a:effectLst/>
                          <a:latin typeface="Arial" charset="0"/>
                          <a:cs typeface="Arial" pitchFamily="34" charset="0"/>
                        </a:rPr>
                        <a:t> </a:t>
                      </a:r>
                      <a:r>
                        <a:rPr kumimoji="0" lang="ar-SA" sz="3700" b="0" i="0" u="none" strike="noStrike" cap="none" normalizeH="0" baseline="0">
                          <a:ln>
                            <a:noFill/>
                          </a:ln>
                          <a:solidFill>
                            <a:schemeClr val="tx1"/>
                          </a:solidFill>
                          <a:effectLst/>
                          <a:latin typeface="Arial" charset="0"/>
                          <a:cs typeface="Arial" pitchFamily="34" charset="0"/>
                        </a:rPr>
                        <a:t>قلوبنا جميعاً</a:t>
                      </a:r>
                      <a:r>
                        <a:rPr kumimoji="0" lang="en-CA" sz="3200" b="0" i="0" u="none" strike="noStrike" cap="none" normalizeH="0" baseline="0">
                          <a:ln>
                            <a:noFill/>
                          </a:ln>
                          <a:solidFill>
                            <a:schemeClr val="tx1"/>
                          </a:solidFill>
                          <a:effectLst/>
                          <a:latin typeface="Arial" charset="0"/>
                          <a:cs typeface="Arial" pitchFamily="34" charset="0"/>
                        </a:rPr>
                        <a:t> </a:t>
                      </a:r>
                      <a:r>
                        <a:rPr kumimoji="0" lang="en-CA" sz="2700" b="0" i="0" u="none" strike="noStrike" cap="none" normalizeH="0" baseline="0">
                          <a:ln>
                            <a:noFill/>
                          </a:ln>
                          <a:solidFill>
                            <a:schemeClr val="tx1"/>
                          </a:solidFill>
                          <a:effectLst/>
                          <a:latin typeface="Arial" charset="0"/>
                          <a:cs typeface="Arial" pitchFamily="34" charset="0"/>
                        </a:rPr>
                        <a:t> </a:t>
                      </a:r>
                    </a:p>
                    <a:p>
                      <a:pPr marL="0" marR="0" lvl="0" indent="0" algn="just" defTabSz="914400" rtl="0" eaLnBrk="1" fontAlgn="base" latinLnBrk="0" hangingPunct="1">
                        <a:lnSpc>
                          <a:spcPct val="100000"/>
                        </a:lnSpc>
                        <a:spcBef>
                          <a:spcPct val="20000"/>
                        </a:spcBef>
                        <a:spcAft>
                          <a:spcPct val="0"/>
                        </a:spcAft>
                        <a:buClrTx/>
                        <a:buSzTx/>
                        <a:buFontTx/>
                        <a:buNone/>
                        <a:tabLst/>
                      </a:pPr>
                      <a:endParaRPr kumimoji="0" lang="fr-CA" sz="2400" b="0" i="0" u="none" strike="noStrike" cap="none" normalizeH="0" baseline="0">
                        <a:ln>
                          <a:noFill/>
                        </a:ln>
                        <a:solidFill>
                          <a:schemeClr val="tx1"/>
                        </a:solidFill>
                        <a:effectLst/>
                        <a:latin typeface="Arial" charset="0"/>
                        <a:cs typeface="Arial" charset="0"/>
                      </a:endParaRPr>
                    </a:p>
                  </a:txBody>
                  <a:tcPr marL="121920" marR="12192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 name="Footer Placeholder 3"/>
          <p:cNvSpPr>
            <a:spLocks noGrp="1"/>
          </p:cNvSpPr>
          <p:nvPr>
            <p:ph type="ftr" sz="quarter" idx="4294967295"/>
          </p:nvPr>
        </p:nvSpPr>
        <p:spPr bwMode="auto">
          <a:xfrm>
            <a:off x="0" y="6553200"/>
            <a:ext cx="12192000" cy="304800"/>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defPPr>
              <a:defRPr lang="en-US"/>
            </a:defPPr>
            <a:lvl1pPr algn="l" rtl="0" fontAlgn="base">
              <a:spcBef>
                <a:spcPct val="0"/>
              </a:spcBef>
              <a:spcAft>
                <a:spcPct val="0"/>
              </a:spcAft>
              <a:defRPr sz="1067" b="1" kern="1200">
                <a:solidFill>
                  <a:srgbClr val="FF3300"/>
                </a:solidFill>
                <a:latin typeface="+mj-lt"/>
                <a:ea typeface="+mn-ea"/>
                <a:cs typeface="Arial" charset="0"/>
              </a:defRPr>
            </a:lvl1pPr>
            <a:lvl2pPr marL="609585" algn="l" rtl="0" fontAlgn="base">
              <a:spcBef>
                <a:spcPct val="20000"/>
              </a:spcBef>
              <a:spcAft>
                <a:spcPct val="0"/>
              </a:spcAft>
              <a:defRPr sz="4800" kern="1200">
                <a:solidFill>
                  <a:schemeClr val="tx1"/>
                </a:solidFill>
                <a:latin typeface="Coptic" pitchFamily="2" charset="0"/>
                <a:ea typeface="+mn-ea"/>
                <a:cs typeface="Arial" charset="0"/>
              </a:defRPr>
            </a:lvl2pPr>
            <a:lvl3pPr marL="1219170" algn="l" rtl="0" fontAlgn="base">
              <a:spcBef>
                <a:spcPct val="20000"/>
              </a:spcBef>
              <a:spcAft>
                <a:spcPct val="0"/>
              </a:spcAft>
              <a:defRPr sz="4800" kern="1200">
                <a:solidFill>
                  <a:schemeClr val="tx1"/>
                </a:solidFill>
                <a:latin typeface="Coptic" pitchFamily="2" charset="0"/>
                <a:ea typeface="+mn-ea"/>
                <a:cs typeface="Arial" charset="0"/>
              </a:defRPr>
            </a:lvl3pPr>
            <a:lvl4pPr marL="1828754" algn="l" rtl="0" fontAlgn="base">
              <a:spcBef>
                <a:spcPct val="20000"/>
              </a:spcBef>
              <a:spcAft>
                <a:spcPct val="0"/>
              </a:spcAft>
              <a:defRPr sz="4800" kern="1200">
                <a:solidFill>
                  <a:schemeClr val="tx1"/>
                </a:solidFill>
                <a:latin typeface="Coptic" pitchFamily="2" charset="0"/>
                <a:ea typeface="+mn-ea"/>
                <a:cs typeface="Arial" charset="0"/>
              </a:defRPr>
            </a:lvl4pPr>
            <a:lvl5pPr marL="2438339" algn="l" rtl="0" fontAlgn="base">
              <a:spcBef>
                <a:spcPct val="20000"/>
              </a:spcBef>
              <a:spcAft>
                <a:spcPct val="0"/>
              </a:spcAft>
              <a:defRPr sz="4800" kern="1200">
                <a:solidFill>
                  <a:schemeClr val="tx1"/>
                </a:solidFill>
                <a:latin typeface="Coptic" pitchFamily="2" charset="0"/>
                <a:ea typeface="+mn-ea"/>
                <a:cs typeface="Arial" charset="0"/>
              </a:defRPr>
            </a:lvl5pPr>
            <a:lvl6pPr marL="3047924" algn="l" defTabSz="1219170" rtl="0" eaLnBrk="1" latinLnBrk="0" hangingPunct="1">
              <a:defRPr sz="4800" kern="1200">
                <a:solidFill>
                  <a:schemeClr val="tx1"/>
                </a:solidFill>
                <a:latin typeface="Coptic" pitchFamily="2" charset="0"/>
                <a:ea typeface="+mn-ea"/>
                <a:cs typeface="Arial" charset="0"/>
              </a:defRPr>
            </a:lvl6pPr>
            <a:lvl7pPr marL="3657509" algn="l" defTabSz="1219170" rtl="0" eaLnBrk="1" latinLnBrk="0" hangingPunct="1">
              <a:defRPr sz="4800" kern="1200">
                <a:solidFill>
                  <a:schemeClr val="tx1"/>
                </a:solidFill>
                <a:latin typeface="Coptic" pitchFamily="2" charset="0"/>
                <a:ea typeface="+mn-ea"/>
                <a:cs typeface="Arial" charset="0"/>
              </a:defRPr>
            </a:lvl7pPr>
            <a:lvl8pPr marL="4267093" algn="l" defTabSz="1219170" rtl="0" eaLnBrk="1" latinLnBrk="0" hangingPunct="1">
              <a:defRPr sz="4800" kern="1200">
                <a:solidFill>
                  <a:schemeClr val="tx1"/>
                </a:solidFill>
                <a:latin typeface="Coptic" pitchFamily="2" charset="0"/>
                <a:ea typeface="+mn-ea"/>
                <a:cs typeface="Arial" charset="0"/>
              </a:defRPr>
            </a:lvl8pPr>
            <a:lvl9pPr marL="4876678" algn="l" defTabSz="1219170" rtl="0" eaLnBrk="1" latinLnBrk="0" hangingPunct="1">
              <a:defRPr sz="4800" kern="1200">
                <a:solidFill>
                  <a:schemeClr val="tx1"/>
                </a:solidFill>
                <a:latin typeface="Coptic" pitchFamily="2" charset="0"/>
                <a:ea typeface="+mn-ea"/>
                <a:cs typeface="Arial" charset="0"/>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a:ln>
                  <a:noFill/>
                </a:ln>
                <a:solidFill>
                  <a:srgbClr val="FF3300"/>
                </a:solidFill>
                <a:effectLst/>
                <a:uLnTx/>
                <a:uFillTx/>
                <a:latin typeface="Times New Roman"/>
                <a:ea typeface="+mn-ea"/>
                <a:cs typeface="Arial" charset="0"/>
              </a:rPr>
              <a:t>			</a:t>
            </a:r>
            <a:endParaRPr kumimoji="0" lang="en-US" sz="1867" b="0" i="0" u="none" strike="noStrike" kern="1200" cap="none" spc="0" normalizeH="0" baseline="0" noProof="0">
              <a:ln>
                <a:noFill/>
              </a:ln>
              <a:solidFill>
                <a:srgbClr val="FFFFFF"/>
              </a:solidFill>
              <a:effectLst/>
              <a:uLnTx/>
              <a:uFillTx/>
              <a:latin typeface="Times New Roman"/>
              <a:ea typeface="+mn-ea"/>
              <a:cs typeface="Arial" charset="0"/>
            </a:endParaRPr>
          </a:p>
        </p:txBody>
      </p:sp>
      <p:sp>
        <p:nvSpPr>
          <p:cNvPr id="5" name="Action Button: Custom 4">
            <a:hlinkClick r:id="" action="ppaction://noaction" highlightClick="1"/>
          </p:cNvPr>
          <p:cNvSpPr/>
          <p:nvPr/>
        </p:nvSpPr>
        <p:spPr bwMode="auto">
          <a:xfrm>
            <a:off x="1727200" y="6629400"/>
            <a:ext cx="711200" cy="228600"/>
          </a:xfrm>
          <a:prstGeom prst="actionButtonBlank">
            <a:avLst/>
          </a:prstGeom>
          <a:gradFill flip="none" rotWithShape="1">
            <a:gsLst>
              <a:gs pos="100000">
                <a:schemeClr val="accent2"/>
              </a:gs>
              <a:gs pos="34000">
                <a:srgbClr val="85C2FF"/>
              </a:gs>
              <a:gs pos="48000">
                <a:srgbClr val="C4D6EB"/>
              </a:gs>
              <a:gs pos="100000">
                <a:srgbClr val="FFEBFA"/>
              </a:gs>
            </a:gsLst>
            <a:path path="shape">
              <a:fillToRect l="50000" t="50000" r="50000" b="50000"/>
            </a:path>
            <a:tileRect/>
          </a:gradFill>
          <a:ln w="9525" cap="flat" cmpd="sng" algn="ctr">
            <a:noFill/>
            <a:prstDash val="solid"/>
            <a:round/>
            <a:headEnd type="none" w="med" len="med"/>
            <a:tailEnd type="none" w="med" len="med"/>
          </a:ln>
          <a:effectLst/>
          <a:scene3d>
            <a:camera prst="orthographicFront"/>
            <a:lightRig rig="threePt" dir="t"/>
          </a:scene3d>
          <a:sp3d>
            <a:bevelT w="165100" prst="coolSlant"/>
          </a:sp3d>
        </p:spPr>
        <p:txBody>
          <a:bodyPr vert="horz" wrap="square" lIns="0" tIns="0" rIns="0" bIns="0" numCol="1" rtlCol="0" anchor="ctr" anchorCtr="0" compatLnSpc="1">
            <a:prstTxWarp prst="textNoShape">
              <a:avLst/>
            </a:prstTxWarp>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CA" sz="1467" b="1" i="0" u="none" strike="noStrike" kern="1200" cap="none" spc="0" normalizeH="0" baseline="0" noProof="0">
                <a:ln>
                  <a:noFill/>
                </a:ln>
                <a:solidFill>
                  <a:srgbClr val="C00000"/>
                </a:solidFill>
                <a:effectLst/>
                <a:uLnTx/>
                <a:uFillTx/>
                <a:latin typeface="Arial"/>
                <a:ea typeface="+mn-ea"/>
                <a:cs typeface="Arial"/>
              </a:rPr>
              <a:t>Menu</a:t>
            </a:r>
          </a:p>
        </p:txBody>
      </p:sp>
    </p:spTree>
    <p:extLst>
      <p:ext uri="{BB962C8B-B14F-4D97-AF65-F5344CB8AC3E}">
        <p14:creationId xmlns:p14="http://schemas.microsoft.com/office/powerpoint/2010/main" val="1619894657"/>
      </p:ext>
    </p:extLst>
  </p:cSld>
  <p:clrMapOvr>
    <a:masterClrMapping/>
  </p:clrMapOvr>
  <p:transition/>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Default Design">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66"/>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1_Warna Theme">
  <a:themeElements>
    <a:clrScheme name="[WO] Original 01">
      <a:dk1>
        <a:srgbClr val="323232"/>
      </a:dk1>
      <a:lt1>
        <a:srgbClr val="F7F7F7"/>
      </a:lt1>
      <a:dk2>
        <a:srgbClr val="323232"/>
      </a:dk2>
      <a:lt2>
        <a:srgbClr val="F7F7F7"/>
      </a:lt2>
      <a:accent1>
        <a:srgbClr val="4E51C2"/>
      </a:accent1>
      <a:accent2>
        <a:srgbClr val="1B85B5"/>
      </a:accent2>
      <a:accent3>
        <a:srgbClr val="10B491"/>
      </a:accent3>
      <a:accent4>
        <a:srgbClr val="F29908"/>
      </a:accent4>
      <a:accent5>
        <a:srgbClr val="FD354D"/>
      </a:accent5>
      <a:accent6>
        <a:srgbClr val="D31B5D"/>
      </a:accent6>
      <a:hlink>
        <a:srgbClr val="656565"/>
      </a:hlink>
      <a:folHlink>
        <a:srgbClr val="656565"/>
      </a:folHlink>
    </a:clrScheme>
    <a:fontScheme name="Warna Original">
      <a:majorFont>
        <a:latin typeface="Source Sans Pro Semibold"/>
        <a:ea typeface=""/>
        <a:cs typeface=""/>
      </a:majorFont>
      <a:minorFont>
        <a:latin typeface="Source Sans Pr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fontScheme name="Default Design">
      <a:majorFont>
        <a:latin typeface="Times New Roman"/>
        <a:ea typeface=""/>
        <a:cs typeface=""/>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US" sz="3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Default Design 9">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66"/>
        </a:hlink>
        <a:folHlink>
          <a:srgbClr val="B2B2B2"/>
        </a:folHlink>
      </a:clrScheme>
      <a:clrMap bg1="dk2" tx1="lt1" bg2="dk1" tx2="lt2" accent1="accent1" accent2="accent2" accent3="accent3" accent4="accent4" accent5="accent5" accent6="accent6" hlink="hlink" folHlink="folHlink"/>
    </a:extraClrScheme>
    <a:extraClrScheme>
      <a:clrScheme name="Default Design 10">
        <a:dk1>
          <a:srgbClr val="808080"/>
        </a:dk1>
        <a:lt1>
          <a:srgbClr val="FFFFFF"/>
        </a:lt1>
        <a:dk2>
          <a:srgbClr val="080808"/>
        </a:dk2>
        <a:lt2>
          <a:srgbClr val="000000"/>
        </a:lt2>
        <a:accent1>
          <a:srgbClr val="00CC99"/>
        </a:accent1>
        <a:accent2>
          <a:srgbClr val="3333CC"/>
        </a:accent2>
        <a:accent3>
          <a:srgbClr val="AAAAAA"/>
        </a:accent3>
        <a:accent4>
          <a:srgbClr val="DADADA"/>
        </a:accent4>
        <a:accent5>
          <a:srgbClr val="AAE2CA"/>
        </a:accent5>
        <a:accent6>
          <a:srgbClr val="2D2DB9"/>
        </a:accent6>
        <a:hlink>
          <a:srgbClr val="FFFF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12774</Words>
  <Application>Microsoft Office PowerPoint</Application>
  <PresentationFormat>Grand écran</PresentationFormat>
  <Paragraphs>844</Paragraphs>
  <Slides>119</Slides>
  <Notes>62</Notes>
  <HiddenSlides>0</HiddenSlides>
  <MMClips>0</MMClips>
  <ScaleCrop>false</ScaleCrop>
  <HeadingPairs>
    <vt:vector size="6" baseType="variant">
      <vt:variant>
        <vt:lpstr>Polices utilisées</vt:lpstr>
      </vt:variant>
      <vt:variant>
        <vt:i4>10</vt:i4>
      </vt:variant>
      <vt:variant>
        <vt:lpstr>Thème</vt:lpstr>
      </vt:variant>
      <vt:variant>
        <vt:i4>5</vt:i4>
      </vt:variant>
      <vt:variant>
        <vt:lpstr>Titres des diapositives</vt:lpstr>
      </vt:variant>
      <vt:variant>
        <vt:i4>119</vt:i4>
      </vt:variant>
    </vt:vector>
  </HeadingPairs>
  <TitlesOfParts>
    <vt:vector size="134" baseType="lpstr">
      <vt:lpstr>Calibri Light</vt:lpstr>
      <vt:lpstr>Times New Roman</vt:lpstr>
      <vt:lpstr>Calibri</vt:lpstr>
      <vt:lpstr>Source Sans Pro Light</vt:lpstr>
      <vt:lpstr>Avva_Shenouda</vt:lpstr>
      <vt:lpstr>Source Sans Pro Semibold</vt:lpstr>
      <vt:lpstr>Arial</vt:lpstr>
      <vt:lpstr>Microsoft JhengHei</vt:lpstr>
      <vt:lpstr>Avva_Marcos</vt:lpstr>
      <vt:lpstr>Coptic1</vt:lpstr>
      <vt:lpstr>Office Theme</vt:lpstr>
      <vt:lpstr>Default Design</vt:lpstr>
      <vt:lpstr>1_Office Theme</vt:lpstr>
      <vt:lpstr>1_Warna Theme</vt:lpstr>
      <vt:lpstr>1_Default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Mina Gendi</dc:creator>
  <cp:lastModifiedBy>Christophe Boshra</cp:lastModifiedBy>
  <cp:revision>110</cp:revision>
  <dcterms:created xsi:type="dcterms:W3CDTF">2021-02-08T19:12:49Z</dcterms:created>
  <dcterms:modified xsi:type="dcterms:W3CDTF">2023-07-28T14:45:36Z</dcterms:modified>
</cp:coreProperties>
</file>